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7"/>
  </p:notesMasterIdLst>
  <p:sldIdLst>
    <p:sldId id="256" r:id="rId2"/>
    <p:sldId id="258" r:id="rId3"/>
    <p:sldId id="259" r:id="rId4"/>
    <p:sldId id="296" r:id="rId5"/>
    <p:sldId id="260" r:id="rId6"/>
    <p:sldId id="261" r:id="rId7"/>
    <p:sldId id="262" r:id="rId8"/>
    <p:sldId id="269" r:id="rId9"/>
    <p:sldId id="276" r:id="rId10"/>
    <p:sldId id="263" r:id="rId11"/>
    <p:sldId id="264" r:id="rId12"/>
    <p:sldId id="277" r:id="rId13"/>
    <p:sldId id="297" r:id="rId14"/>
    <p:sldId id="298" r:id="rId15"/>
    <p:sldId id="275" r:id="rId16"/>
  </p:sldIdLst>
  <p:sldSz cx="9144000" cy="5143500" type="screen16x9"/>
  <p:notesSz cx="6858000" cy="9144000"/>
  <p:embeddedFontLst>
    <p:embeddedFont>
      <p:font typeface="Goudy Old Style" pitchFamily="18" charset="0"/>
      <p:regular r:id="rId18"/>
      <p:bold r:id="rId19"/>
      <p:italic r:id="rId20"/>
    </p:embeddedFont>
    <p:embeddedFont>
      <p:font typeface="Harlow Solid Italic" pitchFamily="82" charset="0"/>
      <p:italic r:id="rId21"/>
    </p:embeddedFont>
    <p:embeddedFont>
      <p:font typeface="Raleway" charset="0"/>
      <p:regular r:id="rId22"/>
      <p:bold r:id="rId23"/>
      <p:italic r:id="rId24"/>
      <p:boldItalic r:id="rId25"/>
    </p:embeddedFont>
    <p:embeddedFont>
      <p:font typeface="Georgia" pitchFamily="18" charset="0"/>
      <p:regular r:id="rId26"/>
      <p:bold r:id="rId27"/>
      <p:italic r:id="rId28"/>
      <p:boldItalic r:id="rId29"/>
    </p:embeddedFont>
    <p:embeddedFont>
      <p:font typeface="Rajdhani SemiBold" charset="0"/>
      <p:regular r:id="rId30"/>
      <p:bold r:id="rId31"/>
    </p:embeddedFont>
    <p:embeddedFont>
      <p:font typeface="Inter"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AD2F9E2-46D0-442A-B11F-FF6EFD9E6EBA}">
  <a:tblStyle styleId="{9AD2F9E2-46D0-442A-B11F-FF6EFD9E6E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78753F-5A02-40EE-9B3A-15892FACF94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25" d="100"/>
          <a:sy n="125" d="100"/>
        </p:scale>
        <p:origin x="-384" y="1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media/hdphoto1.wdp>
</file>

<file path=ppt/media/hdphoto2.wdp>
</file>

<file path=ppt/media/image1.jpg>
</file>

<file path=ppt/media/image10.png>
</file>

<file path=ppt/media/image11.gif>
</file>

<file path=ppt/media/image12.png>
</file>

<file path=ppt/media/image13.gif>
</file>

<file path=ppt/media/image14.png>
</file>

<file path=ppt/media/image15.png>
</file>

<file path=ppt/media/image2.png>
</file>

<file path=ppt/media/image3.png>
</file>

<file path=ppt/media/image4.png>
</file>

<file path=ppt/media/image5.jp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496681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290e4141d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290e4141d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290e4141d9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290e4141d9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290ec08de20_6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290ec08de20_6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290e4141d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290e4141d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290ec08de20_6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290ec08de20_6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290ec08de20_6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290ec08de20_6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290e414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290e414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90e4141d9d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90e4141d9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290ec08de20_6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290ec08de20_6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bit.ly/3A1uf1Q" TargetMode="External"/><Relationship Id="rId7"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294500" y="1271424"/>
            <a:ext cx="6555000" cy="19329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6000" b="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983300" y="3396263"/>
            <a:ext cx="51774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latin typeface="Inter"/>
                <a:ea typeface="Inter"/>
                <a:cs typeface="Inter"/>
                <a:sym typeface="Int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83025" y="211067"/>
            <a:ext cx="8565775" cy="4972045"/>
            <a:chOff x="283025" y="211067"/>
            <a:chExt cx="8565775" cy="4972045"/>
          </a:xfrm>
        </p:grpSpPr>
        <p:grpSp>
          <p:nvGrpSpPr>
            <p:cNvPr id="13" name="Google Shape;13;p2"/>
            <p:cNvGrpSpPr/>
            <p:nvPr/>
          </p:nvGrpSpPr>
          <p:grpSpPr>
            <a:xfrm>
              <a:off x="844960" y="211067"/>
              <a:ext cx="7271687" cy="4782292"/>
              <a:chOff x="844960" y="211067"/>
              <a:chExt cx="7271687" cy="4782292"/>
            </a:xfrm>
          </p:grpSpPr>
          <p:grpSp>
            <p:nvGrpSpPr>
              <p:cNvPr id="14" name="Google Shape;14;p2"/>
              <p:cNvGrpSpPr/>
              <p:nvPr/>
            </p:nvGrpSpPr>
            <p:grpSpPr>
              <a:xfrm>
                <a:off x="7734396" y="4603998"/>
                <a:ext cx="382251" cy="389362"/>
                <a:chOff x="5524675" y="3533889"/>
                <a:chExt cx="467700" cy="476400"/>
              </a:xfrm>
            </p:grpSpPr>
            <p:cxnSp>
              <p:nvCxnSpPr>
                <p:cNvPr id="15" name="Google Shape;15;p2"/>
                <p:cNvCxnSpPr/>
                <p:nvPr/>
              </p:nvCxnSpPr>
              <p:spPr>
                <a:xfrm>
                  <a:off x="5758525" y="3533889"/>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5524675" y="3772089"/>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7" name="Google Shape;17;p2"/>
              <p:cNvGrpSpPr/>
              <p:nvPr/>
            </p:nvGrpSpPr>
            <p:grpSpPr>
              <a:xfrm>
                <a:off x="844960" y="211067"/>
                <a:ext cx="295583" cy="291778"/>
                <a:chOff x="6964679" y="3405250"/>
                <a:chExt cx="497782" cy="491375"/>
              </a:xfrm>
            </p:grpSpPr>
            <p:cxnSp>
              <p:nvCxnSpPr>
                <p:cNvPr id="18" name="Google Shape;18;p2"/>
                <p:cNvCxnSpPr/>
                <p:nvPr/>
              </p:nvCxnSpPr>
              <p:spPr>
                <a:xfrm>
                  <a:off x="6969504"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19" name="Google Shape;19;p2"/>
                <p:cNvSpPr/>
                <p:nvPr/>
              </p:nvSpPr>
              <p:spPr>
                <a:xfrm>
                  <a:off x="6964679"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20" name="Google Shape;20;p2"/>
            <p:cNvGrpSpPr/>
            <p:nvPr/>
          </p:nvGrpSpPr>
          <p:grpSpPr>
            <a:xfrm>
              <a:off x="871016" y="4783238"/>
              <a:ext cx="2446837" cy="95401"/>
              <a:chOff x="-2255350" y="596250"/>
              <a:chExt cx="1431150" cy="55800"/>
            </a:xfrm>
          </p:grpSpPr>
          <p:cxnSp>
            <p:nvCxnSpPr>
              <p:cNvPr id="21" name="Google Shape;21;p2"/>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2" name="Google Shape;22;p2"/>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 name="Google Shape;23;p2"/>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 name="Google Shape;24;p2"/>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 name="Google Shape;25;p2"/>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6" name="Google Shape;26;p2"/>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 name="Google Shape;27;p2"/>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 name="Google Shape;28;p2"/>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 name="Google Shape;29;p2"/>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0" name="Google Shape;30;p2"/>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1" name="Google Shape;31;p2"/>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2" name="Google Shape;32;p2"/>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3" name="Google Shape;33;p2"/>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 name="Google Shape;34;p2"/>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 name="Google Shape;35;p2"/>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 name="Google Shape;36;p2"/>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7" name="Google Shape;37;p2"/>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 name="Google Shape;38;p2"/>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 name="Google Shape;39;p2"/>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 name="Google Shape;40;p2"/>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1" name="Google Shape;41;p2"/>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 name="Google Shape;42;p2"/>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 name="Google Shape;43;p2"/>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 name="Google Shape;44;p2"/>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5" name="Google Shape;45;p2"/>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46" name="Google Shape;46;p2"/>
            <p:cNvSpPr/>
            <p:nvPr/>
          </p:nvSpPr>
          <p:spPr>
            <a:xfrm>
              <a:off x="5013025" y="270800"/>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sp>
          <p:nvSpPr>
            <p:cNvPr id="47" name="Google Shape;47;p2"/>
            <p:cNvSpPr/>
            <p:nvPr/>
          </p:nvSpPr>
          <p:spPr>
            <a:xfrm rot="5400000">
              <a:off x="-1185175" y="3592988"/>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nvGrpSpPr>
          <p:cNvPr id="48" name="Google Shape;48;p2"/>
          <p:cNvGrpSpPr/>
          <p:nvPr/>
        </p:nvGrpSpPr>
        <p:grpSpPr>
          <a:xfrm>
            <a:off x="219300" y="220313"/>
            <a:ext cx="8698575" cy="4702687"/>
            <a:chOff x="219300" y="220313"/>
            <a:chExt cx="8698575" cy="4702687"/>
          </a:xfrm>
        </p:grpSpPr>
        <p:pic>
          <p:nvPicPr>
            <p:cNvPr id="49" name="Google Shape;49;p2"/>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pic>
          <p:nvPicPr>
            <p:cNvPr id="50" name="Google Shape;50;p2"/>
            <p:cNvPicPr preferRelativeResize="0"/>
            <p:nvPr/>
          </p:nvPicPr>
          <p:blipFill rotWithShape="1">
            <a:blip r:embed="rId4">
              <a:alphaModFix/>
            </a:blip>
            <a:srcRect l="23932" t="2874" r="22873" b="2865"/>
            <a:stretch/>
          </p:blipFill>
          <p:spPr>
            <a:xfrm flipH="1">
              <a:off x="8499150" y="3110025"/>
              <a:ext cx="418725" cy="1812974"/>
            </a:xfrm>
            <a:prstGeom prst="rect">
              <a:avLst/>
            </a:prstGeom>
            <a:noFill/>
            <a:ln>
              <a:noFill/>
            </a:ln>
          </p:spPr>
        </p:pic>
        <p:pic>
          <p:nvPicPr>
            <p:cNvPr id="51" name="Google Shape;51;p2"/>
            <p:cNvPicPr preferRelativeResize="0"/>
            <p:nvPr/>
          </p:nvPicPr>
          <p:blipFill rotWithShape="1">
            <a:blip r:embed="rId4">
              <a:alphaModFix/>
            </a:blip>
            <a:srcRect l="22063" t="3059" r="22063" b="-2059"/>
            <a:stretch/>
          </p:blipFill>
          <p:spPr>
            <a:xfrm rot="10800000" flipH="1">
              <a:off x="219300" y="699775"/>
              <a:ext cx="418725" cy="1812974"/>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lt1"/>
        </a:solidFill>
        <a:effectLst/>
      </p:bgPr>
    </p:bg>
    <p:spTree>
      <p:nvGrpSpPr>
        <p:cNvPr id="1" name="Shape 307"/>
        <p:cNvGrpSpPr/>
        <p:nvPr/>
      </p:nvGrpSpPr>
      <p:grpSpPr>
        <a:xfrm>
          <a:off x="0" y="0"/>
          <a:ext cx="0" cy="0"/>
          <a:chOff x="0" y="0"/>
          <a:chExt cx="0" cy="0"/>
        </a:xfrm>
      </p:grpSpPr>
      <p:pic>
        <p:nvPicPr>
          <p:cNvPr id="308" name="Google Shape;30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9" name="Google Shape;30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0" name="Google Shape;310;p13"/>
          <p:cNvSpPr txBox="1">
            <a:spLocks noGrp="1"/>
          </p:cNvSpPr>
          <p:nvPr>
            <p:ph type="title" idx="2" hasCustomPrompt="1"/>
          </p:nvPr>
        </p:nvSpPr>
        <p:spPr>
          <a:xfrm>
            <a:off x="720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13"/>
          <p:cNvSpPr txBox="1">
            <a:spLocks noGrp="1"/>
          </p:cNvSpPr>
          <p:nvPr>
            <p:ph type="title" idx="3" hasCustomPrompt="1"/>
          </p:nvPr>
        </p:nvSpPr>
        <p:spPr>
          <a:xfrm>
            <a:off x="720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2" name="Google Shape;312;p13"/>
          <p:cNvSpPr txBox="1">
            <a:spLocks noGrp="1"/>
          </p:cNvSpPr>
          <p:nvPr>
            <p:ph type="title" idx="4" hasCustomPrompt="1"/>
          </p:nvPr>
        </p:nvSpPr>
        <p:spPr>
          <a:xfrm>
            <a:off x="3306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3" name="Google Shape;313;p13"/>
          <p:cNvSpPr txBox="1">
            <a:spLocks noGrp="1"/>
          </p:cNvSpPr>
          <p:nvPr>
            <p:ph type="title" idx="5" hasCustomPrompt="1"/>
          </p:nvPr>
        </p:nvSpPr>
        <p:spPr>
          <a:xfrm>
            <a:off x="3306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4" name="Google Shape;314;p13"/>
          <p:cNvSpPr txBox="1">
            <a:spLocks noGrp="1"/>
          </p:cNvSpPr>
          <p:nvPr>
            <p:ph type="title" idx="6" hasCustomPrompt="1"/>
          </p:nvPr>
        </p:nvSpPr>
        <p:spPr>
          <a:xfrm>
            <a:off x="5892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5" name="Google Shape;315;p13"/>
          <p:cNvSpPr txBox="1">
            <a:spLocks noGrp="1"/>
          </p:cNvSpPr>
          <p:nvPr>
            <p:ph type="title" idx="7" hasCustomPrompt="1"/>
          </p:nvPr>
        </p:nvSpPr>
        <p:spPr>
          <a:xfrm>
            <a:off x="5892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6" name="Google Shape;316;p13"/>
          <p:cNvSpPr txBox="1">
            <a:spLocks noGrp="1"/>
          </p:cNvSpPr>
          <p:nvPr>
            <p:ph type="subTitle" idx="1"/>
          </p:nvPr>
        </p:nvSpPr>
        <p:spPr>
          <a:xfrm>
            <a:off x="720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7" name="Google Shape;317;p13"/>
          <p:cNvSpPr txBox="1">
            <a:spLocks noGrp="1"/>
          </p:cNvSpPr>
          <p:nvPr>
            <p:ph type="subTitle" idx="8"/>
          </p:nvPr>
        </p:nvSpPr>
        <p:spPr>
          <a:xfrm>
            <a:off x="3306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8" name="Google Shape;318;p13"/>
          <p:cNvSpPr txBox="1">
            <a:spLocks noGrp="1"/>
          </p:cNvSpPr>
          <p:nvPr>
            <p:ph type="subTitle" idx="9"/>
          </p:nvPr>
        </p:nvSpPr>
        <p:spPr>
          <a:xfrm>
            <a:off x="5892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9" name="Google Shape;319;p13"/>
          <p:cNvSpPr txBox="1">
            <a:spLocks noGrp="1"/>
          </p:cNvSpPr>
          <p:nvPr>
            <p:ph type="subTitle" idx="13"/>
          </p:nvPr>
        </p:nvSpPr>
        <p:spPr>
          <a:xfrm>
            <a:off x="720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0" name="Google Shape;320;p13"/>
          <p:cNvSpPr txBox="1">
            <a:spLocks noGrp="1"/>
          </p:cNvSpPr>
          <p:nvPr>
            <p:ph type="subTitle" idx="14"/>
          </p:nvPr>
        </p:nvSpPr>
        <p:spPr>
          <a:xfrm>
            <a:off x="3306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1" name="Google Shape;321;p13"/>
          <p:cNvSpPr txBox="1">
            <a:spLocks noGrp="1"/>
          </p:cNvSpPr>
          <p:nvPr>
            <p:ph type="subTitle" idx="15"/>
          </p:nvPr>
        </p:nvSpPr>
        <p:spPr>
          <a:xfrm>
            <a:off x="5892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22" name="Google Shape;322;p13"/>
          <p:cNvGrpSpPr/>
          <p:nvPr/>
        </p:nvGrpSpPr>
        <p:grpSpPr>
          <a:xfrm>
            <a:off x="253100" y="218863"/>
            <a:ext cx="5920918" cy="4823469"/>
            <a:chOff x="247925" y="181588"/>
            <a:chExt cx="5920918" cy="4823469"/>
          </a:xfrm>
        </p:grpSpPr>
        <p:pic>
          <p:nvPicPr>
            <p:cNvPr id="323" name="Google Shape;323;p13"/>
            <p:cNvPicPr preferRelativeResize="0"/>
            <p:nvPr/>
          </p:nvPicPr>
          <p:blipFill rotWithShape="1">
            <a:blip r:embed="rId3">
              <a:alphaModFix/>
            </a:blip>
            <a:srcRect l="22063" t="3059" r="22063" b="-2059"/>
            <a:stretch/>
          </p:blipFill>
          <p:spPr>
            <a:xfrm rot="5400000" flipH="1">
              <a:off x="5052993" y="3889207"/>
              <a:ext cx="418725" cy="1812974"/>
            </a:xfrm>
            <a:prstGeom prst="rect">
              <a:avLst/>
            </a:prstGeom>
            <a:noFill/>
            <a:ln>
              <a:noFill/>
            </a:ln>
          </p:spPr>
        </p:pic>
        <p:pic>
          <p:nvPicPr>
            <p:cNvPr id="324" name="Google Shape;324;p13"/>
            <p:cNvPicPr preferRelativeResize="0"/>
            <p:nvPr/>
          </p:nvPicPr>
          <p:blipFill rotWithShape="1">
            <a:blip r:embed="rId4">
              <a:alphaModFix/>
            </a:blip>
            <a:srcRect l="3247" t="14657" r="3425" b="7375"/>
            <a:stretch/>
          </p:blipFill>
          <p:spPr>
            <a:xfrm flipH="1">
              <a:off x="247925" y="181588"/>
              <a:ext cx="930601" cy="1099576"/>
            </a:xfrm>
            <a:prstGeom prst="rect">
              <a:avLst/>
            </a:prstGeom>
            <a:noFill/>
            <a:ln>
              <a:noFill/>
            </a:ln>
          </p:spPr>
        </p:pic>
      </p:grpSp>
      <p:grpSp>
        <p:nvGrpSpPr>
          <p:cNvPr id="325" name="Google Shape;325;p13"/>
          <p:cNvGrpSpPr/>
          <p:nvPr/>
        </p:nvGrpSpPr>
        <p:grpSpPr>
          <a:xfrm>
            <a:off x="292535" y="162550"/>
            <a:ext cx="8881465" cy="4814713"/>
            <a:chOff x="292535" y="162550"/>
            <a:chExt cx="8881465" cy="4814713"/>
          </a:xfrm>
        </p:grpSpPr>
        <p:grpSp>
          <p:nvGrpSpPr>
            <p:cNvPr id="326" name="Google Shape;326;p13"/>
            <p:cNvGrpSpPr/>
            <p:nvPr/>
          </p:nvGrpSpPr>
          <p:grpSpPr>
            <a:xfrm>
              <a:off x="292535" y="267398"/>
              <a:ext cx="8560412" cy="4608048"/>
              <a:chOff x="292535" y="267398"/>
              <a:chExt cx="8560412" cy="4608048"/>
            </a:xfrm>
          </p:grpSpPr>
          <p:grpSp>
            <p:nvGrpSpPr>
              <p:cNvPr id="327" name="Google Shape;327;p13"/>
              <p:cNvGrpSpPr/>
              <p:nvPr/>
            </p:nvGrpSpPr>
            <p:grpSpPr>
              <a:xfrm>
                <a:off x="8470696" y="267398"/>
                <a:ext cx="382251" cy="389362"/>
                <a:chOff x="5428199" y="3328517"/>
                <a:chExt cx="467700" cy="476400"/>
              </a:xfrm>
            </p:grpSpPr>
            <p:cxnSp>
              <p:nvCxnSpPr>
                <p:cNvPr id="328" name="Google Shape;328;p13"/>
                <p:cNvCxnSpPr/>
                <p:nvPr/>
              </p:nvCxnSpPr>
              <p:spPr>
                <a:xfrm>
                  <a:off x="5662049" y="3328517"/>
                  <a:ext cx="0" cy="476400"/>
                </a:xfrm>
                <a:prstGeom prst="straightConnector1">
                  <a:avLst/>
                </a:prstGeom>
                <a:noFill/>
                <a:ln w="9525" cap="flat" cmpd="sng">
                  <a:solidFill>
                    <a:schemeClr val="dk1"/>
                  </a:solidFill>
                  <a:prstDash val="solid"/>
                  <a:round/>
                  <a:headEnd type="none" w="med" len="med"/>
                  <a:tailEnd type="none" w="med" len="med"/>
                </a:ln>
              </p:spPr>
            </p:cxnSp>
            <p:cxnSp>
              <p:nvCxnSpPr>
                <p:cNvPr id="329" name="Google Shape;329;p13"/>
                <p:cNvCxnSpPr/>
                <p:nvPr/>
              </p:nvCxnSpPr>
              <p:spPr>
                <a:xfrm>
                  <a:off x="5428199" y="3566717"/>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330" name="Google Shape;330;p13"/>
              <p:cNvGrpSpPr/>
              <p:nvPr/>
            </p:nvGrpSpPr>
            <p:grpSpPr>
              <a:xfrm rot="10800000" flipH="1">
                <a:off x="292535" y="4583667"/>
                <a:ext cx="295583" cy="291778"/>
                <a:chOff x="6517769" y="3538039"/>
                <a:chExt cx="497782" cy="491375"/>
              </a:xfrm>
            </p:grpSpPr>
            <p:cxnSp>
              <p:nvCxnSpPr>
                <p:cNvPr id="331" name="Google Shape;331;p13"/>
                <p:cNvCxnSpPr/>
                <p:nvPr/>
              </p:nvCxnSpPr>
              <p:spPr>
                <a:xfrm>
                  <a:off x="6522594" y="3538039"/>
                  <a:ext cx="488100" cy="488100"/>
                </a:xfrm>
                <a:prstGeom prst="straightConnector1">
                  <a:avLst/>
                </a:prstGeom>
                <a:noFill/>
                <a:ln w="9525" cap="flat" cmpd="sng">
                  <a:solidFill>
                    <a:schemeClr val="dk1"/>
                  </a:solidFill>
                  <a:prstDash val="solid"/>
                  <a:round/>
                  <a:headEnd type="none" w="med" len="med"/>
                  <a:tailEnd type="none" w="med" len="med"/>
                </a:ln>
              </p:spPr>
            </p:cxnSp>
            <p:sp>
              <p:nvSpPr>
                <p:cNvPr id="332" name="Google Shape;332;p13"/>
                <p:cNvSpPr/>
                <p:nvPr/>
              </p:nvSpPr>
              <p:spPr>
                <a:xfrm>
                  <a:off x="6517769" y="3538814"/>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333" name="Google Shape;333;p13"/>
            <p:cNvGrpSpPr/>
            <p:nvPr/>
          </p:nvGrpSpPr>
          <p:grpSpPr>
            <a:xfrm>
              <a:off x="1130775" y="162550"/>
              <a:ext cx="8043225" cy="4814713"/>
              <a:chOff x="1125600" y="125275"/>
              <a:chExt cx="8043225" cy="4814713"/>
            </a:xfrm>
          </p:grpSpPr>
          <p:sp>
            <p:nvSpPr>
              <p:cNvPr id="334" name="Google Shape;334;p13"/>
              <p:cNvSpPr/>
              <p:nvPr/>
            </p:nvSpPr>
            <p:spPr>
              <a:xfrm>
                <a:off x="1125600" y="125275"/>
                <a:ext cx="2723125" cy="121925"/>
              </a:xfrm>
              <a:custGeom>
                <a:avLst/>
                <a:gdLst/>
                <a:ahLst/>
                <a:cxnLst/>
                <a:rect l="l" t="t" r="r" b="b"/>
                <a:pathLst>
                  <a:path w="108925"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08925" y="4842"/>
                    </a:lnTo>
                  </a:path>
                </a:pathLst>
              </a:custGeom>
              <a:noFill/>
              <a:ln w="9525" cap="flat" cmpd="sng">
                <a:solidFill>
                  <a:schemeClr val="lt2"/>
                </a:solidFill>
                <a:prstDash val="solid"/>
                <a:round/>
                <a:headEnd type="none" w="med" len="med"/>
                <a:tailEnd type="none" w="med" len="med"/>
              </a:ln>
            </p:spPr>
          </p:sp>
          <p:sp>
            <p:nvSpPr>
              <p:cNvPr id="335" name="Google Shape;335;p13"/>
              <p:cNvSpPr/>
              <p:nvPr/>
            </p:nvSpPr>
            <p:spPr>
              <a:xfrm>
                <a:off x="6110500" y="4818063"/>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74"/>
        <p:cNvGrpSpPr/>
        <p:nvPr/>
      </p:nvGrpSpPr>
      <p:grpSpPr>
        <a:xfrm>
          <a:off x="0" y="0"/>
          <a:ext cx="0" cy="0"/>
          <a:chOff x="0" y="0"/>
          <a:chExt cx="0" cy="0"/>
        </a:xfrm>
      </p:grpSpPr>
      <p:pic>
        <p:nvPicPr>
          <p:cNvPr id="375" name="Google Shape;375;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76" name="Google Shape;376;p15"/>
          <p:cNvSpPr txBox="1">
            <a:spLocks noGrp="1"/>
          </p:cNvSpPr>
          <p:nvPr>
            <p:ph type="title"/>
          </p:nvPr>
        </p:nvSpPr>
        <p:spPr>
          <a:xfrm>
            <a:off x="4413150" y="1001425"/>
            <a:ext cx="29790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15"/>
          <p:cNvSpPr txBox="1">
            <a:spLocks noGrp="1"/>
          </p:cNvSpPr>
          <p:nvPr>
            <p:ph type="subTitle" idx="1"/>
          </p:nvPr>
        </p:nvSpPr>
        <p:spPr>
          <a:xfrm>
            <a:off x="3965375" y="2209525"/>
            <a:ext cx="4218900" cy="20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378" name="Google Shape;378;p15"/>
          <p:cNvGrpSpPr/>
          <p:nvPr/>
        </p:nvGrpSpPr>
        <p:grpSpPr>
          <a:xfrm>
            <a:off x="295210" y="264817"/>
            <a:ext cx="8559265" cy="4603772"/>
            <a:chOff x="295210" y="264817"/>
            <a:chExt cx="8559265" cy="4603772"/>
          </a:xfrm>
        </p:grpSpPr>
        <p:grpSp>
          <p:nvGrpSpPr>
            <p:cNvPr id="379" name="Google Shape;379;p15"/>
            <p:cNvGrpSpPr/>
            <p:nvPr/>
          </p:nvGrpSpPr>
          <p:grpSpPr>
            <a:xfrm flipH="1">
              <a:off x="5976781" y="4773188"/>
              <a:ext cx="2446837" cy="95401"/>
              <a:chOff x="-2255350" y="596250"/>
              <a:chExt cx="1431150" cy="55800"/>
            </a:xfrm>
          </p:grpSpPr>
          <p:cxnSp>
            <p:nvCxnSpPr>
              <p:cNvPr id="380" name="Google Shape;380;p15"/>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1" name="Google Shape;381;p15"/>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2" name="Google Shape;382;p15"/>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3" name="Google Shape;383;p15"/>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4" name="Google Shape;384;p15"/>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5" name="Google Shape;385;p15"/>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6" name="Google Shape;386;p15"/>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7" name="Google Shape;387;p15"/>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8" name="Google Shape;388;p15"/>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9" name="Google Shape;389;p15"/>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0" name="Google Shape;390;p15"/>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1" name="Google Shape;391;p15"/>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2" name="Google Shape;392;p15"/>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3" name="Google Shape;393;p15"/>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4" name="Google Shape;394;p15"/>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5" name="Google Shape;395;p15"/>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6" name="Google Shape;396;p15"/>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7" name="Google Shape;397;p15"/>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8" name="Google Shape;398;p15"/>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9" name="Google Shape;399;p15"/>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0" name="Google Shape;400;p15"/>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1" name="Google Shape;401;p15"/>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2" name="Google Shape;402;p15"/>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3" name="Google Shape;403;p15"/>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4" name="Google Shape;404;p15"/>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405" name="Google Shape;405;p15"/>
            <p:cNvGrpSpPr/>
            <p:nvPr/>
          </p:nvGrpSpPr>
          <p:grpSpPr>
            <a:xfrm flipH="1">
              <a:off x="8558892" y="264817"/>
              <a:ext cx="295583" cy="291778"/>
              <a:chOff x="6451375" y="3405250"/>
              <a:chExt cx="497782" cy="491375"/>
            </a:xfrm>
          </p:grpSpPr>
          <p:cxnSp>
            <p:nvCxnSpPr>
              <p:cNvPr id="406" name="Google Shape;406;p15"/>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407" name="Google Shape;407;p15"/>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sp>
          <p:nvSpPr>
            <p:cNvPr id="408" name="Google Shape;408;p15"/>
            <p:cNvSpPr/>
            <p:nvPr/>
          </p:nvSpPr>
          <p:spPr>
            <a:xfrm flipH="1">
              <a:off x="295210" y="270775"/>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grpSp>
      <p:grpSp>
        <p:nvGrpSpPr>
          <p:cNvPr id="409" name="Google Shape;409;p15"/>
          <p:cNvGrpSpPr/>
          <p:nvPr/>
        </p:nvGrpSpPr>
        <p:grpSpPr>
          <a:xfrm>
            <a:off x="226135" y="245631"/>
            <a:ext cx="1121398" cy="4677344"/>
            <a:chOff x="226135" y="245631"/>
            <a:chExt cx="1121398" cy="4677344"/>
          </a:xfrm>
        </p:grpSpPr>
        <p:pic>
          <p:nvPicPr>
            <p:cNvPr id="410" name="Google Shape;410;p15"/>
            <p:cNvPicPr preferRelativeResize="0"/>
            <p:nvPr/>
          </p:nvPicPr>
          <p:blipFill rotWithShape="1">
            <a:blip r:embed="rId3">
              <a:alphaModFix/>
            </a:blip>
            <a:srcRect l="23932" t="2874" r="22873" b="2865"/>
            <a:stretch/>
          </p:blipFill>
          <p:spPr>
            <a:xfrm>
              <a:off x="226135" y="3110000"/>
              <a:ext cx="418725" cy="1812974"/>
            </a:xfrm>
            <a:prstGeom prst="rect">
              <a:avLst/>
            </a:prstGeom>
            <a:noFill/>
            <a:ln>
              <a:noFill/>
            </a:ln>
          </p:spPr>
        </p:pic>
        <p:pic>
          <p:nvPicPr>
            <p:cNvPr id="411" name="Google Shape;411;p15"/>
            <p:cNvPicPr preferRelativeResize="0"/>
            <p:nvPr/>
          </p:nvPicPr>
          <p:blipFill rotWithShape="1">
            <a:blip r:embed="rId4">
              <a:alphaModFix/>
            </a:blip>
            <a:srcRect l="3247" t="14657" r="3425" b="7375"/>
            <a:stretch/>
          </p:blipFill>
          <p:spPr>
            <a:xfrm rot="-5400000">
              <a:off x="332444" y="161143"/>
              <a:ext cx="930601" cy="1099576"/>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50"/>
        <p:cNvGrpSpPr/>
        <p:nvPr/>
      </p:nvGrpSpPr>
      <p:grpSpPr>
        <a:xfrm>
          <a:off x="0" y="0"/>
          <a:ext cx="0" cy="0"/>
          <a:chOff x="0" y="0"/>
          <a:chExt cx="0" cy="0"/>
        </a:xfrm>
      </p:grpSpPr>
      <p:pic>
        <p:nvPicPr>
          <p:cNvPr id="451" name="Google Shape;451;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2" name="Google Shape;45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3" name="Google Shape;453;p17"/>
          <p:cNvSpPr txBox="1">
            <a:spLocks noGrp="1"/>
          </p:cNvSpPr>
          <p:nvPr>
            <p:ph type="subTitle" idx="1"/>
          </p:nvPr>
        </p:nvSpPr>
        <p:spPr>
          <a:xfrm>
            <a:off x="985775"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4" name="Google Shape;454;p17"/>
          <p:cNvSpPr txBox="1">
            <a:spLocks noGrp="1"/>
          </p:cNvSpPr>
          <p:nvPr>
            <p:ph type="subTitle" idx="2"/>
          </p:nvPr>
        </p:nvSpPr>
        <p:spPr>
          <a:xfrm>
            <a:off x="3532498"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5" name="Google Shape;455;p17"/>
          <p:cNvSpPr txBox="1">
            <a:spLocks noGrp="1"/>
          </p:cNvSpPr>
          <p:nvPr>
            <p:ph type="subTitle" idx="3"/>
          </p:nvPr>
        </p:nvSpPr>
        <p:spPr>
          <a:xfrm>
            <a:off x="6079225"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6" name="Google Shape;456;p17"/>
          <p:cNvSpPr txBox="1">
            <a:spLocks noGrp="1"/>
          </p:cNvSpPr>
          <p:nvPr>
            <p:ph type="subTitle" idx="4"/>
          </p:nvPr>
        </p:nvSpPr>
        <p:spPr>
          <a:xfrm>
            <a:off x="985775"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7" name="Google Shape;457;p17"/>
          <p:cNvSpPr txBox="1">
            <a:spLocks noGrp="1"/>
          </p:cNvSpPr>
          <p:nvPr>
            <p:ph type="subTitle" idx="5"/>
          </p:nvPr>
        </p:nvSpPr>
        <p:spPr>
          <a:xfrm>
            <a:off x="3532502"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8" name="Google Shape;458;p17"/>
          <p:cNvSpPr txBox="1">
            <a:spLocks noGrp="1"/>
          </p:cNvSpPr>
          <p:nvPr>
            <p:ph type="subTitle" idx="6"/>
          </p:nvPr>
        </p:nvSpPr>
        <p:spPr>
          <a:xfrm>
            <a:off x="6079225"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59" name="Google Shape;459;p17"/>
          <p:cNvGrpSpPr/>
          <p:nvPr/>
        </p:nvGrpSpPr>
        <p:grpSpPr>
          <a:xfrm>
            <a:off x="289521" y="264838"/>
            <a:ext cx="8564958" cy="4609070"/>
            <a:chOff x="289521" y="264838"/>
            <a:chExt cx="8564958" cy="4609070"/>
          </a:xfrm>
        </p:grpSpPr>
        <p:grpSp>
          <p:nvGrpSpPr>
            <p:cNvPr id="460" name="Google Shape;460;p17"/>
            <p:cNvGrpSpPr/>
            <p:nvPr/>
          </p:nvGrpSpPr>
          <p:grpSpPr>
            <a:xfrm>
              <a:off x="289521" y="264838"/>
              <a:ext cx="8564958" cy="4609070"/>
              <a:chOff x="289521" y="264838"/>
              <a:chExt cx="8564958" cy="4609070"/>
            </a:xfrm>
          </p:grpSpPr>
          <p:grpSp>
            <p:nvGrpSpPr>
              <p:cNvPr id="461" name="Google Shape;461;p17"/>
              <p:cNvGrpSpPr/>
              <p:nvPr/>
            </p:nvGrpSpPr>
            <p:grpSpPr>
              <a:xfrm>
                <a:off x="6407641" y="264838"/>
                <a:ext cx="2446837" cy="95401"/>
                <a:chOff x="-2255350" y="596250"/>
                <a:chExt cx="1431150" cy="55800"/>
              </a:xfrm>
            </p:grpSpPr>
            <p:cxnSp>
              <p:nvCxnSpPr>
                <p:cNvPr id="462" name="Google Shape;462;p17"/>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3" name="Google Shape;463;p17"/>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4" name="Google Shape;464;p17"/>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5" name="Google Shape;465;p17"/>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6" name="Google Shape;466;p17"/>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7" name="Google Shape;467;p17"/>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8" name="Google Shape;468;p17"/>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9" name="Google Shape;469;p17"/>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0" name="Google Shape;470;p17"/>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1" name="Google Shape;471;p17"/>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2" name="Google Shape;472;p17"/>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3" name="Google Shape;473;p17"/>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4" name="Google Shape;474;p17"/>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5" name="Google Shape;475;p17"/>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6" name="Google Shape;476;p17"/>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7" name="Google Shape;477;p17"/>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8" name="Google Shape;478;p17"/>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9" name="Google Shape;479;p17"/>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0" name="Google Shape;480;p17"/>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1" name="Google Shape;481;p17"/>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2" name="Google Shape;482;p17"/>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3" name="Google Shape;483;p17"/>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4" name="Google Shape;484;p17"/>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5" name="Google Shape;485;p17"/>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6" name="Google Shape;486;p17"/>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487" name="Google Shape;487;p17"/>
              <p:cNvGrpSpPr/>
              <p:nvPr/>
            </p:nvGrpSpPr>
            <p:grpSpPr>
              <a:xfrm>
                <a:off x="289521" y="264848"/>
                <a:ext cx="382251" cy="389362"/>
                <a:chOff x="5524675" y="3423250"/>
                <a:chExt cx="467700" cy="476400"/>
              </a:xfrm>
            </p:grpSpPr>
            <p:cxnSp>
              <p:nvCxnSpPr>
                <p:cNvPr id="488" name="Google Shape;488;p17"/>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489" name="Google Shape;489;p17"/>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490" name="Google Shape;490;p17"/>
              <p:cNvGrpSpPr/>
              <p:nvPr/>
            </p:nvGrpSpPr>
            <p:grpSpPr>
              <a:xfrm rot="10800000">
                <a:off x="8558885" y="4582130"/>
                <a:ext cx="295583" cy="291778"/>
                <a:chOff x="6451375" y="3405250"/>
                <a:chExt cx="497782" cy="491375"/>
              </a:xfrm>
            </p:grpSpPr>
            <p:cxnSp>
              <p:nvCxnSpPr>
                <p:cNvPr id="491" name="Google Shape;491;p17"/>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492" name="Google Shape;492;p17"/>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493" name="Google Shape;493;p17"/>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pic>
        <p:nvPicPr>
          <p:cNvPr id="494" name="Google Shape;494;p17"/>
          <p:cNvPicPr preferRelativeResize="0"/>
          <p:nvPr/>
        </p:nvPicPr>
        <p:blipFill rotWithShape="1">
          <a:blip r:embed="rId3">
            <a:alphaModFix/>
          </a:blip>
          <a:srcRect l="3247" t="17795" r="3425" b="7371"/>
          <a:stretch/>
        </p:blipFill>
        <p:spPr>
          <a:xfrm rot="10800000">
            <a:off x="265650" y="3823275"/>
            <a:ext cx="930601" cy="10553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95"/>
        <p:cNvGrpSpPr/>
        <p:nvPr/>
      </p:nvGrpSpPr>
      <p:grpSpPr>
        <a:xfrm>
          <a:off x="0" y="0"/>
          <a:ext cx="0" cy="0"/>
          <a:chOff x="0" y="0"/>
          <a:chExt cx="0" cy="0"/>
        </a:xfrm>
      </p:grpSpPr>
      <p:pic>
        <p:nvPicPr>
          <p:cNvPr id="496" name="Google Shape;496;p18"/>
          <p:cNvPicPr preferRelativeResize="0"/>
          <p:nvPr/>
        </p:nvPicPr>
        <p:blipFill>
          <a:blip r:embed="rId2">
            <a:alphaModFix/>
          </a:blip>
          <a:stretch>
            <a:fillRect/>
          </a:stretch>
        </p:blipFill>
        <p:spPr>
          <a:xfrm rot="10800000" flipH="1">
            <a:off x="0" y="-50"/>
            <a:ext cx="9144000" cy="5143500"/>
          </a:xfrm>
          <a:prstGeom prst="rect">
            <a:avLst/>
          </a:prstGeom>
          <a:noFill/>
          <a:ln>
            <a:noFill/>
          </a:ln>
        </p:spPr>
      </p:pic>
      <p:grpSp>
        <p:nvGrpSpPr>
          <p:cNvPr id="497" name="Google Shape;497;p18"/>
          <p:cNvGrpSpPr/>
          <p:nvPr/>
        </p:nvGrpSpPr>
        <p:grpSpPr>
          <a:xfrm>
            <a:off x="295125" y="279205"/>
            <a:ext cx="8559343" cy="4859396"/>
            <a:chOff x="295125" y="279205"/>
            <a:chExt cx="8559343" cy="4859396"/>
          </a:xfrm>
        </p:grpSpPr>
        <p:grpSp>
          <p:nvGrpSpPr>
            <p:cNvPr id="498" name="Google Shape;498;p18"/>
            <p:cNvGrpSpPr/>
            <p:nvPr/>
          </p:nvGrpSpPr>
          <p:grpSpPr>
            <a:xfrm rot="10800000">
              <a:off x="8558885" y="279205"/>
              <a:ext cx="295583" cy="291778"/>
              <a:chOff x="6451375" y="3405250"/>
              <a:chExt cx="497782" cy="491375"/>
            </a:xfrm>
          </p:grpSpPr>
          <p:cxnSp>
            <p:nvCxnSpPr>
              <p:cNvPr id="499" name="Google Shape;499;p18"/>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500" name="Google Shape;500;p18"/>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nvGrpSpPr>
            <p:cNvPr id="501" name="Google Shape;501;p18"/>
            <p:cNvGrpSpPr/>
            <p:nvPr/>
          </p:nvGrpSpPr>
          <p:grpSpPr>
            <a:xfrm>
              <a:off x="6390441" y="4770276"/>
              <a:ext cx="2446837" cy="95401"/>
              <a:chOff x="-2255350" y="596250"/>
              <a:chExt cx="1431150" cy="55800"/>
            </a:xfrm>
          </p:grpSpPr>
          <p:cxnSp>
            <p:nvCxnSpPr>
              <p:cNvPr id="502" name="Google Shape;502;p18"/>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3" name="Google Shape;503;p18"/>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4" name="Google Shape;504;p18"/>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5" name="Google Shape;505;p18"/>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6" name="Google Shape;506;p18"/>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7" name="Google Shape;507;p18"/>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8" name="Google Shape;508;p18"/>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9" name="Google Shape;509;p18"/>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0" name="Google Shape;510;p18"/>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1" name="Google Shape;511;p18"/>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2" name="Google Shape;512;p18"/>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3" name="Google Shape;513;p18"/>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4" name="Google Shape;514;p18"/>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5" name="Google Shape;515;p18"/>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6" name="Google Shape;516;p18"/>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7" name="Google Shape;517;p18"/>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8" name="Google Shape;518;p18"/>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9" name="Google Shape;519;p18"/>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0" name="Google Shape;520;p18"/>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1" name="Google Shape;521;p18"/>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2" name="Google Shape;522;p18"/>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3" name="Google Shape;523;p18"/>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4" name="Google Shape;524;p18"/>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5" name="Google Shape;525;p18"/>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6" name="Google Shape;526;p18"/>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527" name="Google Shape;527;p18"/>
            <p:cNvSpPr/>
            <p:nvPr/>
          </p:nvSpPr>
          <p:spPr>
            <a:xfrm rot="10800000" flipH="1">
              <a:off x="295125" y="2520651"/>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grpSp>
      <p:sp>
        <p:nvSpPr>
          <p:cNvPr id="528" name="Google Shape;52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9" name="Google Shape;529;p18"/>
          <p:cNvSpPr txBox="1">
            <a:spLocks noGrp="1"/>
          </p:cNvSpPr>
          <p:nvPr>
            <p:ph type="subTitle" idx="1"/>
          </p:nvPr>
        </p:nvSpPr>
        <p:spPr>
          <a:xfrm>
            <a:off x="1001574" y="1577975"/>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0" name="Google Shape;530;p18"/>
          <p:cNvSpPr txBox="1">
            <a:spLocks noGrp="1"/>
          </p:cNvSpPr>
          <p:nvPr>
            <p:ph type="subTitle" idx="2"/>
          </p:nvPr>
        </p:nvSpPr>
        <p:spPr>
          <a:xfrm>
            <a:off x="4828026" y="1577975"/>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 name="Google Shape;531;p18"/>
          <p:cNvSpPr txBox="1">
            <a:spLocks noGrp="1"/>
          </p:cNvSpPr>
          <p:nvPr>
            <p:ph type="subTitle" idx="3"/>
          </p:nvPr>
        </p:nvSpPr>
        <p:spPr>
          <a:xfrm>
            <a:off x="1001574" y="3314750"/>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2" name="Google Shape;532;p18"/>
          <p:cNvSpPr txBox="1">
            <a:spLocks noGrp="1"/>
          </p:cNvSpPr>
          <p:nvPr>
            <p:ph type="subTitle" idx="4"/>
          </p:nvPr>
        </p:nvSpPr>
        <p:spPr>
          <a:xfrm>
            <a:off x="4828026" y="3314750"/>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3" name="Google Shape;533;p18"/>
          <p:cNvSpPr txBox="1">
            <a:spLocks noGrp="1"/>
          </p:cNvSpPr>
          <p:nvPr>
            <p:ph type="subTitle" idx="5"/>
          </p:nvPr>
        </p:nvSpPr>
        <p:spPr>
          <a:xfrm>
            <a:off x="1001575" y="112502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4" name="Google Shape;534;p18"/>
          <p:cNvSpPr txBox="1">
            <a:spLocks noGrp="1"/>
          </p:cNvSpPr>
          <p:nvPr>
            <p:ph type="subTitle" idx="6"/>
          </p:nvPr>
        </p:nvSpPr>
        <p:spPr>
          <a:xfrm>
            <a:off x="1001575" y="286197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5" name="Google Shape;535;p18"/>
          <p:cNvSpPr txBox="1">
            <a:spLocks noGrp="1"/>
          </p:cNvSpPr>
          <p:nvPr>
            <p:ph type="subTitle" idx="7"/>
          </p:nvPr>
        </p:nvSpPr>
        <p:spPr>
          <a:xfrm>
            <a:off x="4827999" y="112502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6" name="Google Shape;536;p18"/>
          <p:cNvSpPr txBox="1">
            <a:spLocks noGrp="1"/>
          </p:cNvSpPr>
          <p:nvPr>
            <p:ph type="subTitle" idx="8"/>
          </p:nvPr>
        </p:nvSpPr>
        <p:spPr>
          <a:xfrm>
            <a:off x="4827999" y="286197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537" name="Google Shape;537;p18"/>
          <p:cNvPicPr preferRelativeResize="0"/>
          <p:nvPr/>
        </p:nvPicPr>
        <p:blipFill rotWithShape="1">
          <a:blip r:embed="rId3">
            <a:alphaModFix/>
          </a:blip>
          <a:srcRect l="18027" r="22317"/>
          <a:stretch/>
        </p:blipFill>
        <p:spPr>
          <a:xfrm>
            <a:off x="189450" y="1672550"/>
            <a:ext cx="421075" cy="12360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38"/>
        <p:cNvGrpSpPr/>
        <p:nvPr/>
      </p:nvGrpSpPr>
      <p:grpSpPr>
        <a:xfrm>
          <a:off x="0" y="0"/>
          <a:ext cx="0" cy="0"/>
          <a:chOff x="0" y="0"/>
          <a:chExt cx="0" cy="0"/>
        </a:xfrm>
      </p:grpSpPr>
      <p:pic>
        <p:nvPicPr>
          <p:cNvPr id="539" name="Google Shape;539;p19"/>
          <p:cNvPicPr preferRelativeResize="0"/>
          <p:nvPr/>
        </p:nvPicPr>
        <p:blipFill>
          <a:blip r:embed="rId2">
            <a:alphaModFix/>
          </a:blip>
          <a:stretch>
            <a:fillRect/>
          </a:stretch>
        </p:blipFill>
        <p:spPr>
          <a:xfrm flipH="1">
            <a:off x="-1200" y="0"/>
            <a:ext cx="9144000" cy="5143500"/>
          </a:xfrm>
          <a:prstGeom prst="rect">
            <a:avLst/>
          </a:prstGeom>
          <a:noFill/>
          <a:ln>
            <a:noFill/>
          </a:ln>
        </p:spPr>
      </p:pic>
      <p:sp>
        <p:nvSpPr>
          <p:cNvPr id="540" name="Google Shape;54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1" name="Google Shape;541;p19"/>
          <p:cNvSpPr txBox="1">
            <a:spLocks noGrp="1"/>
          </p:cNvSpPr>
          <p:nvPr>
            <p:ph type="subTitle" idx="1"/>
          </p:nvPr>
        </p:nvSpPr>
        <p:spPr>
          <a:xfrm>
            <a:off x="72000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2" name="Google Shape;542;p19"/>
          <p:cNvSpPr txBox="1">
            <a:spLocks noGrp="1"/>
          </p:cNvSpPr>
          <p:nvPr>
            <p:ph type="subTitle" idx="2"/>
          </p:nvPr>
        </p:nvSpPr>
        <p:spPr>
          <a:xfrm>
            <a:off x="345525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3" name="Google Shape;543;p19"/>
          <p:cNvSpPr txBox="1">
            <a:spLocks noGrp="1"/>
          </p:cNvSpPr>
          <p:nvPr>
            <p:ph type="subTitle" idx="3"/>
          </p:nvPr>
        </p:nvSpPr>
        <p:spPr>
          <a:xfrm>
            <a:off x="72000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4" name="Google Shape;544;p19"/>
          <p:cNvSpPr txBox="1">
            <a:spLocks noGrp="1"/>
          </p:cNvSpPr>
          <p:nvPr>
            <p:ph type="subTitle" idx="4"/>
          </p:nvPr>
        </p:nvSpPr>
        <p:spPr>
          <a:xfrm>
            <a:off x="345525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5" name="Google Shape;545;p19"/>
          <p:cNvSpPr txBox="1">
            <a:spLocks noGrp="1"/>
          </p:cNvSpPr>
          <p:nvPr>
            <p:ph type="subTitle" idx="5"/>
          </p:nvPr>
        </p:nvSpPr>
        <p:spPr>
          <a:xfrm>
            <a:off x="619050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6" name="Google Shape;546;p19"/>
          <p:cNvSpPr txBox="1">
            <a:spLocks noGrp="1"/>
          </p:cNvSpPr>
          <p:nvPr>
            <p:ph type="subTitle" idx="6"/>
          </p:nvPr>
        </p:nvSpPr>
        <p:spPr>
          <a:xfrm>
            <a:off x="619050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7" name="Google Shape;547;p19"/>
          <p:cNvSpPr txBox="1">
            <a:spLocks noGrp="1"/>
          </p:cNvSpPr>
          <p:nvPr>
            <p:ph type="subTitle" idx="7"/>
          </p:nvPr>
        </p:nvSpPr>
        <p:spPr>
          <a:xfrm>
            <a:off x="720000" y="1183875"/>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48" name="Google Shape;548;p19"/>
          <p:cNvSpPr txBox="1">
            <a:spLocks noGrp="1"/>
          </p:cNvSpPr>
          <p:nvPr>
            <p:ph type="subTitle" idx="8"/>
          </p:nvPr>
        </p:nvSpPr>
        <p:spPr>
          <a:xfrm>
            <a:off x="3455250" y="11838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49" name="Google Shape;549;p19"/>
          <p:cNvSpPr txBox="1">
            <a:spLocks noGrp="1"/>
          </p:cNvSpPr>
          <p:nvPr>
            <p:ph type="subTitle" idx="9"/>
          </p:nvPr>
        </p:nvSpPr>
        <p:spPr>
          <a:xfrm>
            <a:off x="6190500" y="11838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0" name="Google Shape;550;p19"/>
          <p:cNvSpPr txBox="1">
            <a:spLocks noGrp="1"/>
          </p:cNvSpPr>
          <p:nvPr>
            <p:ph type="subTitle" idx="13"/>
          </p:nvPr>
        </p:nvSpPr>
        <p:spPr>
          <a:xfrm>
            <a:off x="720000" y="2987151"/>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1" name="Google Shape;551;p19"/>
          <p:cNvSpPr txBox="1">
            <a:spLocks noGrp="1"/>
          </p:cNvSpPr>
          <p:nvPr>
            <p:ph type="subTitle" idx="14"/>
          </p:nvPr>
        </p:nvSpPr>
        <p:spPr>
          <a:xfrm>
            <a:off x="3455250" y="29871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2" name="Google Shape;552;p19"/>
          <p:cNvSpPr txBox="1">
            <a:spLocks noGrp="1"/>
          </p:cNvSpPr>
          <p:nvPr>
            <p:ph type="subTitle" idx="15"/>
          </p:nvPr>
        </p:nvSpPr>
        <p:spPr>
          <a:xfrm>
            <a:off x="6190500" y="29871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553" name="Google Shape;553;p19"/>
          <p:cNvGrpSpPr/>
          <p:nvPr/>
        </p:nvGrpSpPr>
        <p:grpSpPr>
          <a:xfrm>
            <a:off x="289516" y="269600"/>
            <a:ext cx="8564955" cy="4609060"/>
            <a:chOff x="289516" y="269600"/>
            <a:chExt cx="8564955" cy="4609060"/>
          </a:xfrm>
        </p:grpSpPr>
        <p:grpSp>
          <p:nvGrpSpPr>
            <p:cNvPr id="554" name="Google Shape;554;p19"/>
            <p:cNvGrpSpPr/>
            <p:nvPr/>
          </p:nvGrpSpPr>
          <p:grpSpPr>
            <a:xfrm>
              <a:off x="289516" y="4783238"/>
              <a:ext cx="2446837" cy="95401"/>
              <a:chOff x="-2255350" y="596250"/>
              <a:chExt cx="1431150" cy="55800"/>
            </a:xfrm>
          </p:grpSpPr>
          <p:cxnSp>
            <p:nvCxnSpPr>
              <p:cNvPr id="555" name="Google Shape;555;p19"/>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6" name="Google Shape;556;p19"/>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7" name="Google Shape;557;p19"/>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8" name="Google Shape;558;p19"/>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9" name="Google Shape;559;p19"/>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0" name="Google Shape;560;p19"/>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1" name="Google Shape;561;p19"/>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2" name="Google Shape;562;p19"/>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3" name="Google Shape;563;p19"/>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4" name="Google Shape;564;p19"/>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5" name="Google Shape;565;p19"/>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6" name="Google Shape;566;p19"/>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7" name="Google Shape;567;p19"/>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8" name="Google Shape;568;p19"/>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9" name="Google Shape;569;p19"/>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0" name="Google Shape;570;p19"/>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1" name="Google Shape;571;p19"/>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2" name="Google Shape;572;p19"/>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3" name="Google Shape;573;p19"/>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4" name="Google Shape;574;p19"/>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5" name="Google Shape;575;p19"/>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6" name="Google Shape;576;p19"/>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7" name="Google Shape;577;p19"/>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8" name="Google Shape;578;p19"/>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9" name="Google Shape;579;p19"/>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580" name="Google Shape;580;p19"/>
            <p:cNvGrpSpPr/>
            <p:nvPr/>
          </p:nvGrpSpPr>
          <p:grpSpPr>
            <a:xfrm>
              <a:off x="8472221" y="4489298"/>
              <a:ext cx="382251" cy="389362"/>
              <a:chOff x="5524675" y="3423250"/>
              <a:chExt cx="467700" cy="476400"/>
            </a:xfrm>
          </p:grpSpPr>
          <p:cxnSp>
            <p:nvCxnSpPr>
              <p:cNvPr id="581" name="Google Shape;581;p19"/>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582" name="Google Shape;582;p19"/>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sp>
          <p:nvSpPr>
            <p:cNvPr id="583" name="Google Shape;583;p19"/>
            <p:cNvSpPr/>
            <p:nvPr/>
          </p:nvSpPr>
          <p:spPr>
            <a:xfrm rot="10800000" flipH="1">
              <a:off x="5028400" y="269600"/>
              <a:ext cx="3746775" cy="167775"/>
            </a:xfrm>
            <a:custGeom>
              <a:avLst/>
              <a:gdLst/>
              <a:ahLst/>
              <a:cxnLst/>
              <a:rect l="l" t="t" r="r" b="b"/>
              <a:pathLst>
                <a:path w="149871" h="6711" extrusionOk="0">
                  <a:moveTo>
                    <a:pt x="0" y="0"/>
                  </a:moveTo>
                  <a:lnTo>
                    <a:pt x="56674" y="59"/>
                  </a:lnTo>
                  <a:lnTo>
                    <a:pt x="63286" y="6711"/>
                  </a:lnTo>
                  <a:lnTo>
                    <a:pt x="121592" y="6711"/>
                  </a:lnTo>
                  <a:lnTo>
                    <a:pt x="145281" y="6656"/>
                  </a:lnTo>
                  <a:lnTo>
                    <a:pt x="149871" y="2525"/>
                  </a:lnTo>
                </a:path>
              </a:pathLst>
            </a:custGeom>
            <a:noFill/>
            <a:ln w="9525" cap="flat" cmpd="sng">
              <a:solidFill>
                <a:schemeClr val="lt2"/>
              </a:solidFill>
              <a:prstDash val="solid"/>
              <a:round/>
              <a:headEnd type="none" w="med" len="med"/>
              <a:tailEnd type="none" w="med" len="med"/>
            </a:ln>
          </p:spPr>
        </p:sp>
      </p:grpSp>
      <p:pic>
        <p:nvPicPr>
          <p:cNvPr id="584" name="Google Shape;584;p19"/>
          <p:cNvPicPr preferRelativeResize="0"/>
          <p:nvPr/>
        </p:nvPicPr>
        <p:blipFill rotWithShape="1">
          <a:blip r:embed="rId3">
            <a:alphaModFix/>
          </a:blip>
          <a:srcRect l="3247" t="17795" r="3425" b="7371"/>
          <a:stretch/>
        </p:blipFill>
        <p:spPr>
          <a:xfrm>
            <a:off x="7942275" y="264850"/>
            <a:ext cx="930601" cy="10553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29"/>
        <p:cNvGrpSpPr/>
        <p:nvPr/>
      </p:nvGrpSpPr>
      <p:grpSpPr>
        <a:xfrm>
          <a:off x="0" y="0"/>
          <a:ext cx="0" cy="0"/>
          <a:chOff x="0" y="0"/>
          <a:chExt cx="0" cy="0"/>
        </a:xfrm>
      </p:grpSpPr>
      <p:pic>
        <p:nvPicPr>
          <p:cNvPr id="630" name="Google Shape;630;p21"/>
          <p:cNvPicPr preferRelativeResize="0"/>
          <p:nvPr/>
        </p:nvPicPr>
        <p:blipFill>
          <a:blip r:embed="rId2">
            <a:alphaModFix/>
          </a:blip>
          <a:stretch>
            <a:fillRect/>
          </a:stretch>
        </p:blipFill>
        <p:spPr>
          <a:xfrm rot="10800000" flipH="1">
            <a:off x="0" y="0"/>
            <a:ext cx="9144000" cy="5143500"/>
          </a:xfrm>
          <a:prstGeom prst="rect">
            <a:avLst/>
          </a:prstGeom>
          <a:noFill/>
          <a:ln>
            <a:noFill/>
          </a:ln>
        </p:spPr>
      </p:pic>
      <p:sp>
        <p:nvSpPr>
          <p:cNvPr id="631" name="Google Shape;631;p21"/>
          <p:cNvSpPr txBox="1">
            <a:spLocks noGrp="1"/>
          </p:cNvSpPr>
          <p:nvPr>
            <p:ph type="title"/>
          </p:nvPr>
        </p:nvSpPr>
        <p:spPr>
          <a:xfrm>
            <a:off x="2347969" y="5400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2" name="Google Shape;632;p21"/>
          <p:cNvSpPr txBox="1">
            <a:spLocks noGrp="1"/>
          </p:cNvSpPr>
          <p:nvPr>
            <p:ph type="subTitle" idx="1"/>
          </p:nvPr>
        </p:nvSpPr>
        <p:spPr>
          <a:xfrm>
            <a:off x="2347925" y="1495374"/>
            <a:ext cx="4448100" cy="120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3" name="Google Shape;633;p21"/>
          <p:cNvSpPr txBox="1"/>
          <p:nvPr/>
        </p:nvSpPr>
        <p:spPr>
          <a:xfrm>
            <a:off x="2347931" y="3611950"/>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u="sng">
                <a:solidFill>
                  <a:schemeClr val="dk1"/>
                </a:solidFill>
                <a:latin typeface="Inter"/>
                <a:ea typeface="Inter"/>
                <a:cs typeface="Inter"/>
                <a:sym typeface="Inter"/>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1"/>
                </a:solidFill>
                <a:latin typeface="Inter"/>
                <a:ea typeface="Inter"/>
                <a:cs typeface="Inter"/>
                <a:sym typeface="Inter"/>
              </a:rPr>
              <a:t>, and includes icons by </a:t>
            </a:r>
            <a:r>
              <a:rPr lang="en" sz="1000" b="1" u="sng">
                <a:solidFill>
                  <a:schemeClr val="dk1"/>
                </a:solidFill>
                <a:latin typeface="Inter"/>
                <a:ea typeface="Inter"/>
                <a:cs typeface="Inter"/>
                <a:sym typeface="Inter"/>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1"/>
                </a:solidFill>
                <a:latin typeface="Inter"/>
                <a:ea typeface="Inter"/>
                <a:cs typeface="Inter"/>
                <a:sym typeface="Inter"/>
              </a:rPr>
              <a:t>, and infographics &amp; images by </a:t>
            </a:r>
            <a:r>
              <a:rPr lang="en" sz="1000" b="1" u="sng">
                <a:solidFill>
                  <a:schemeClr val="dk1"/>
                </a:solidFill>
                <a:latin typeface="Inter"/>
                <a:ea typeface="Inter"/>
                <a:cs typeface="Inter"/>
                <a:sym typeface="Inter"/>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u="sng">
                <a:solidFill>
                  <a:schemeClr val="dk1"/>
                </a:solidFill>
                <a:latin typeface="Inter"/>
                <a:ea typeface="Inter"/>
                <a:cs typeface="Inter"/>
                <a:sym typeface="Inter"/>
              </a:rPr>
              <a:t> </a:t>
            </a:r>
            <a:endParaRPr sz="1000" b="1" u="sng">
              <a:solidFill>
                <a:schemeClr val="dk1"/>
              </a:solidFill>
              <a:latin typeface="Inter"/>
              <a:ea typeface="Inter"/>
              <a:cs typeface="Inter"/>
              <a:sym typeface="Inter"/>
            </a:endParaRPr>
          </a:p>
        </p:txBody>
      </p:sp>
      <p:grpSp>
        <p:nvGrpSpPr>
          <p:cNvPr id="634" name="Google Shape;634;p21"/>
          <p:cNvGrpSpPr/>
          <p:nvPr/>
        </p:nvGrpSpPr>
        <p:grpSpPr>
          <a:xfrm rot="10800000" flipH="1">
            <a:off x="286413" y="-43758"/>
            <a:ext cx="8565775" cy="4972045"/>
            <a:chOff x="283025" y="211067"/>
            <a:chExt cx="8565775" cy="4972045"/>
          </a:xfrm>
        </p:grpSpPr>
        <p:grpSp>
          <p:nvGrpSpPr>
            <p:cNvPr id="635" name="Google Shape;635;p21"/>
            <p:cNvGrpSpPr/>
            <p:nvPr/>
          </p:nvGrpSpPr>
          <p:grpSpPr>
            <a:xfrm>
              <a:off x="844960" y="211067"/>
              <a:ext cx="7271687" cy="4782292"/>
              <a:chOff x="844960" y="211067"/>
              <a:chExt cx="7271687" cy="4782292"/>
            </a:xfrm>
          </p:grpSpPr>
          <p:grpSp>
            <p:nvGrpSpPr>
              <p:cNvPr id="636" name="Google Shape;636;p21"/>
              <p:cNvGrpSpPr/>
              <p:nvPr/>
            </p:nvGrpSpPr>
            <p:grpSpPr>
              <a:xfrm>
                <a:off x="7734396" y="4603998"/>
                <a:ext cx="382251" cy="389362"/>
                <a:chOff x="5524675" y="3533889"/>
                <a:chExt cx="467700" cy="476400"/>
              </a:xfrm>
            </p:grpSpPr>
            <p:cxnSp>
              <p:nvCxnSpPr>
                <p:cNvPr id="637" name="Google Shape;637;p21"/>
                <p:cNvCxnSpPr/>
                <p:nvPr/>
              </p:nvCxnSpPr>
              <p:spPr>
                <a:xfrm>
                  <a:off x="5758525" y="3533889"/>
                  <a:ext cx="0" cy="476400"/>
                </a:xfrm>
                <a:prstGeom prst="straightConnector1">
                  <a:avLst/>
                </a:prstGeom>
                <a:noFill/>
                <a:ln w="9525" cap="flat" cmpd="sng">
                  <a:solidFill>
                    <a:schemeClr val="dk1"/>
                  </a:solidFill>
                  <a:prstDash val="solid"/>
                  <a:round/>
                  <a:headEnd type="none" w="med" len="med"/>
                  <a:tailEnd type="none" w="med" len="med"/>
                </a:ln>
              </p:spPr>
            </p:cxnSp>
            <p:cxnSp>
              <p:nvCxnSpPr>
                <p:cNvPr id="638" name="Google Shape;638;p21"/>
                <p:cNvCxnSpPr/>
                <p:nvPr/>
              </p:nvCxnSpPr>
              <p:spPr>
                <a:xfrm>
                  <a:off x="5524675" y="3772089"/>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639" name="Google Shape;639;p21"/>
              <p:cNvGrpSpPr/>
              <p:nvPr/>
            </p:nvGrpSpPr>
            <p:grpSpPr>
              <a:xfrm>
                <a:off x="844960" y="211067"/>
                <a:ext cx="295583" cy="291778"/>
                <a:chOff x="6964679" y="3405250"/>
                <a:chExt cx="497782" cy="491375"/>
              </a:xfrm>
            </p:grpSpPr>
            <p:cxnSp>
              <p:nvCxnSpPr>
                <p:cNvPr id="640" name="Google Shape;640;p21"/>
                <p:cNvCxnSpPr/>
                <p:nvPr/>
              </p:nvCxnSpPr>
              <p:spPr>
                <a:xfrm>
                  <a:off x="6969504"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641" name="Google Shape;641;p21"/>
                <p:cNvSpPr/>
                <p:nvPr/>
              </p:nvSpPr>
              <p:spPr>
                <a:xfrm>
                  <a:off x="6964679"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642" name="Google Shape;642;p21"/>
            <p:cNvSpPr/>
            <p:nvPr/>
          </p:nvSpPr>
          <p:spPr>
            <a:xfrm>
              <a:off x="5013025" y="270800"/>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sp>
          <p:nvSpPr>
            <p:cNvPr id="643" name="Google Shape;643;p21"/>
            <p:cNvSpPr/>
            <p:nvPr/>
          </p:nvSpPr>
          <p:spPr>
            <a:xfrm rot="5400000">
              <a:off x="-1185175" y="3592988"/>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nvGrpSpPr>
            <p:cNvPr id="644" name="Google Shape;644;p21"/>
            <p:cNvGrpSpPr/>
            <p:nvPr/>
          </p:nvGrpSpPr>
          <p:grpSpPr>
            <a:xfrm>
              <a:off x="871016" y="4783238"/>
              <a:ext cx="2446837" cy="95401"/>
              <a:chOff x="-2255350" y="596250"/>
              <a:chExt cx="1431150" cy="55800"/>
            </a:xfrm>
          </p:grpSpPr>
          <p:cxnSp>
            <p:nvCxnSpPr>
              <p:cNvPr id="645" name="Google Shape;645;p21"/>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6" name="Google Shape;646;p21"/>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7" name="Google Shape;647;p21"/>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8" name="Google Shape;648;p21"/>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9" name="Google Shape;649;p21"/>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0" name="Google Shape;650;p21"/>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1" name="Google Shape;651;p21"/>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2" name="Google Shape;652;p21"/>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3" name="Google Shape;653;p21"/>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4" name="Google Shape;654;p21"/>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5" name="Google Shape;655;p21"/>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6" name="Google Shape;656;p21"/>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7" name="Google Shape;657;p21"/>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8" name="Google Shape;658;p21"/>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9" name="Google Shape;659;p21"/>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0" name="Google Shape;660;p21"/>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1" name="Google Shape;661;p21"/>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2" name="Google Shape;662;p21"/>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3" name="Google Shape;663;p21"/>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4" name="Google Shape;664;p21"/>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5" name="Google Shape;665;p21"/>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6" name="Google Shape;666;p21"/>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7" name="Google Shape;667;p21"/>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8" name="Google Shape;668;p21"/>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9" name="Google Shape;669;p21"/>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grpSp>
        <p:nvGrpSpPr>
          <p:cNvPr id="670" name="Google Shape;670;p21"/>
          <p:cNvGrpSpPr/>
          <p:nvPr/>
        </p:nvGrpSpPr>
        <p:grpSpPr>
          <a:xfrm rot="10800000" flipH="1">
            <a:off x="222687" y="216356"/>
            <a:ext cx="8698575" cy="4702687"/>
            <a:chOff x="219300" y="220313"/>
            <a:chExt cx="8698575" cy="4702687"/>
          </a:xfrm>
        </p:grpSpPr>
        <p:pic>
          <p:nvPicPr>
            <p:cNvPr id="671" name="Google Shape;671;p21"/>
            <p:cNvPicPr preferRelativeResize="0"/>
            <p:nvPr/>
          </p:nvPicPr>
          <p:blipFill rotWithShape="1">
            <a:blip r:embed="rId6">
              <a:alphaModFix/>
            </a:blip>
            <a:srcRect l="3247" t="14657" r="3425" b="7375"/>
            <a:stretch/>
          </p:blipFill>
          <p:spPr>
            <a:xfrm>
              <a:off x="7942675" y="220313"/>
              <a:ext cx="930601" cy="1099576"/>
            </a:xfrm>
            <a:prstGeom prst="rect">
              <a:avLst/>
            </a:prstGeom>
            <a:noFill/>
            <a:ln>
              <a:noFill/>
            </a:ln>
          </p:spPr>
        </p:pic>
        <p:pic>
          <p:nvPicPr>
            <p:cNvPr id="672" name="Google Shape;672;p21"/>
            <p:cNvPicPr preferRelativeResize="0"/>
            <p:nvPr/>
          </p:nvPicPr>
          <p:blipFill rotWithShape="1">
            <a:blip r:embed="rId7">
              <a:alphaModFix/>
            </a:blip>
            <a:srcRect l="23932" t="2874" r="22873" b="2865"/>
            <a:stretch/>
          </p:blipFill>
          <p:spPr>
            <a:xfrm flipH="1">
              <a:off x="8499150" y="3110025"/>
              <a:ext cx="418725" cy="1812974"/>
            </a:xfrm>
            <a:prstGeom prst="rect">
              <a:avLst/>
            </a:prstGeom>
            <a:noFill/>
            <a:ln>
              <a:noFill/>
            </a:ln>
          </p:spPr>
        </p:pic>
        <p:pic>
          <p:nvPicPr>
            <p:cNvPr id="673" name="Google Shape;673;p21"/>
            <p:cNvPicPr preferRelativeResize="0"/>
            <p:nvPr/>
          </p:nvPicPr>
          <p:blipFill rotWithShape="1">
            <a:blip r:embed="rId7">
              <a:alphaModFix/>
            </a:blip>
            <a:srcRect l="22063" t="3059" r="22063" b="-2059"/>
            <a:stretch/>
          </p:blipFill>
          <p:spPr>
            <a:xfrm rot="10800000" flipH="1">
              <a:off x="219300" y="699775"/>
              <a:ext cx="418725" cy="1812974"/>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74"/>
        <p:cNvGrpSpPr/>
        <p:nvPr/>
      </p:nvGrpSpPr>
      <p:grpSpPr>
        <a:xfrm>
          <a:off x="0" y="0"/>
          <a:ext cx="0" cy="0"/>
          <a:chOff x="0" y="0"/>
          <a:chExt cx="0" cy="0"/>
        </a:xfrm>
      </p:grpSpPr>
      <p:pic>
        <p:nvPicPr>
          <p:cNvPr id="675" name="Google Shape;675;p22"/>
          <p:cNvPicPr preferRelativeResize="0"/>
          <p:nvPr/>
        </p:nvPicPr>
        <p:blipFill>
          <a:blip r:embed="rId2">
            <a:alphaModFix/>
          </a:blip>
          <a:stretch>
            <a:fillRect/>
          </a:stretch>
        </p:blipFill>
        <p:spPr>
          <a:xfrm flipH="1">
            <a:off x="-1200" y="0"/>
            <a:ext cx="9144000" cy="5143500"/>
          </a:xfrm>
          <a:prstGeom prst="rect">
            <a:avLst/>
          </a:prstGeom>
          <a:noFill/>
          <a:ln>
            <a:noFill/>
          </a:ln>
        </p:spPr>
      </p:pic>
      <p:grpSp>
        <p:nvGrpSpPr>
          <p:cNvPr id="676" name="Google Shape;676;p22"/>
          <p:cNvGrpSpPr/>
          <p:nvPr/>
        </p:nvGrpSpPr>
        <p:grpSpPr>
          <a:xfrm rot="10800000" flipH="1">
            <a:off x="363350" y="264825"/>
            <a:ext cx="8491122" cy="4882534"/>
            <a:chOff x="363350" y="-3850"/>
            <a:chExt cx="8491122" cy="4882534"/>
          </a:xfrm>
        </p:grpSpPr>
        <p:sp>
          <p:nvSpPr>
            <p:cNvPr id="677" name="Google Shape;677;p22"/>
            <p:cNvSpPr/>
            <p:nvPr/>
          </p:nvSpPr>
          <p:spPr>
            <a:xfrm flipH="1">
              <a:off x="8738401" y="-3850"/>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sp>
          <p:nvSpPr>
            <p:cNvPr id="678" name="Google Shape;678;p22"/>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nvGrpSpPr>
            <p:cNvPr id="679" name="Google Shape;679;p22"/>
            <p:cNvGrpSpPr/>
            <p:nvPr/>
          </p:nvGrpSpPr>
          <p:grpSpPr>
            <a:xfrm>
              <a:off x="8472221" y="4489323"/>
              <a:ext cx="382251" cy="389362"/>
              <a:chOff x="5524675" y="3423250"/>
              <a:chExt cx="467700" cy="476400"/>
            </a:xfrm>
          </p:grpSpPr>
          <p:cxnSp>
            <p:nvCxnSpPr>
              <p:cNvPr id="680" name="Google Shape;680;p22"/>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681" name="Google Shape;681;p22"/>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682" name="Google Shape;682;p22"/>
          <p:cNvGrpSpPr/>
          <p:nvPr/>
        </p:nvGrpSpPr>
        <p:grpSpPr>
          <a:xfrm rot="10800000" flipH="1">
            <a:off x="289491" y="4783295"/>
            <a:ext cx="2446837" cy="95401"/>
            <a:chOff x="-2255350" y="596250"/>
            <a:chExt cx="1431150" cy="55800"/>
          </a:xfrm>
        </p:grpSpPr>
        <p:cxnSp>
          <p:nvCxnSpPr>
            <p:cNvPr id="683" name="Google Shape;683;p22"/>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4" name="Google Shape;684;p22"/>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5" name="Google Shape;685;p22"/>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6" name="Google Shape;686;p22"/>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7" name="Google Shape;687;p22"/>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8" name="Google Shape;688;p22"/>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9" name="Google Shape;689;p22"/>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0" name="Google Shape;690;p22"/>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1" name="Google Shape;691;p22"/>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2" name="Google Shape;692;p22"/>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3" name="Google Shape;693;p22"/>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4" name="Google Shape;694;p22"/>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5" name="Google Shape;695;p22"/>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6" name="Google Shape;696;p22"/>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7" name="Google Shape;697;p22"/>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8" name="Google Shape;698;p22"/>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9" name="Google Shape;699;p22"/>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0" name="Google Shape;700;p22"/>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1" name="Google Shape;701;p22"/>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2" name="Google Shape;702;p22"/>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3" name="Google Shape;703;p22"/>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4" name="Google Shape;704;p22"/>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5" name="Google Shape;705;p22"/>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6" name="Google Shape;706;p22"/>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7" name="Google Shape;707;p22"/>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pic>
        <p:nvPicPr>
          <p:cNvPr id="708" name="Google Shape;708;p22"/>
          <p:cNvPicPr preferRelativeResize="0"/>
          <p:nvPr/>
        </p:nvPicPr>
        <p:blipFill rotWithShape="1">
          <a:blip r:embed="rId3">
            <a:alphaModFix/>
          </a:blip>
          <a:srcRect l="3247" t="17795" r="3425" b="7371"/>
          <a:stretch/>
        </p:blipFill>
        <p:spPr>
          <a:xfrm flipH="1">
            <a:off x="265650" y="264859"/>
            <a:ext cx="930601" cy="10553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09"/>
        <p:cNvGrpSpPr/>
        <p:nvPr/>
      </p:nvGrpSpPr>
      <p:grpSpPr>
        <a:xfrm>
          <a:off x="0" y="0"/>
          <a:ext cx="0" cy="0"/>
          <a:chOff x="0" y="0"/>
          <a:chExt cx="0" cy="0"/>
        </a:xfrm>
      </p:grpSpPr>
      <p:pic>
        <p:nvPicPr>
          <p:cNvPr id="710" name="Google Shape;710;p23"/>
          <p:cNvPicPr preferRelativeResize="0"/>
          <p:nvPr/>
        </p:nvPicPr>
        <p:blipFill>
          <a:blip r:embed="rId2">
            <a:alphaModFix/>
          </a:blip>
          <a:stretch>
            <a:fillRect/>
          </a:stretch>
        </p:blipFill>
        <p:spPr>
          <a:xfrm flipH="1">
            <a:off x="0" y="0"/>
            <a:ext cx="9144000" cy="5143500"/>
          </a:xfrm>
          <a:prstGeom prst="rect">
            <a:avLst/>
          </a:prstGeom>
          <a:noFill/>
          <a:ln>
            <a:noFill/>
          </a:ln>
        </p:spPr>
      </p:pic>
      <p:grpSp>
        <p:nvGrpSpPr>
          <p:cNvPr id="711" name="Google Shape;711;p23"/>
          <p:cNvGrpSpPr/>
          <p:nvPr/>
        </p:nvGrpSpPr>
        <p:grpSpPr>
          <a:xfrm rot="10800000">
            <a:off x="2957082" y="180100"/>
            <a:ext cx="5920918" cy="4747269"/>
            <a:chOff x="247925" y="181588"/>
            <a:chExt cx="5920918" cy="4747269"/>
          </a:xfrm>
        </p:grpSpPr>
        <p:pic>
          <p:nvPicPr>
            <p:cNvPr id="712" name="Google Shape;712;p23"/>
            <p:cNvPicPr preferRelativeResize="0"/>
            <p:nvPr/>
          </p:nvPicPr>
          <p:blipFill rotWithShape="1">
            <a:blip r:embed="rId3">
              <a:alphaModFix/>
            </a:blip>
            <a:srcRect l="22063" t="3059" r="22063" b="-2059"/>
            <a:stretch/>
          </p:blipFill>
          <p:spPr>
            <a:xfrm rot="5400000" flipH="1">
              <a:off x="5052993" y="3813007"/>
              <a:ext cx="418725" cy="1812974"/>
            </a:xfrm>
            <a:prstGeom prst="rect">
              <a:avLst/>
            </a:prstGeom>
            <a:noFill/>
            <a:ln>
              <a:noFill/>
            </a:ln>
          </p:spPr>
        </p:pic>
        <p:pic>
          <p:nvPicPr>
            <p:cNvPr id="713" name="Google Shape;713;p23"/>
            <p:cNvPicPr preferRelativeResize="0"/>
            <p:nvPr/>
          </p:nvPicPr>
          <p:blipFill rotWithShape="1">
            <a:blip r:embed="rId4">
              <a:alphaModFix/>
            </a:blip>
            <a:srcRect l="3247" t="14657" r="3425" b="7375"/>
            <a:stretch/>
          </p:blipFill>
          <p:spPr>
            <a:xfrm flipH="1">
              <a:off x="247925" y="181588"/>
              <a:ext cx="930601" cy="1099576"/>
            </a:xfrm>
            <a:prstGeom prst="rect">
              <a:avLst/>
            </a:prstGeom>
            <a:noFill/>
            <a:ln>
              <a:noFill/>
            </a:ln>
          </p:spPr>
        </p:pic>
      </p:grpSp>
      <p:grpSp>
        <p:nvGrpSpPr>
          <p:cNvPr id="714" name="Google Shape;714;p23"/>
          <p:cNvGrpSpPr/>
          <p:nvPr/>
        </p:nvGrpSpPr>
        <p:grpSpPr>
          <a:xfrm rot="10800000">
            <a:off x="-42900" y="245169"/>
            <a:ext cx="8881465" cy="4738513"/>
            <a:chOff x="292535" y="162550"/>
            <a:chExt cx="8881465" cy="4738513"/>
          </a:xfrm>
        </p:grpSpPr>
        <p:grpSp>
          <p:nvGrpSpPr>
            <p:cNvPr id="715" name="Google Shape;715;p23"/>
            <p:cNvGrpSpPr/>
            <p:nvPr/>
          </p:nvGrpSpPr>
          <p:grpSpPr>
            <a:xfrm>
              <a:off x="292535" y="267398"/>
              <a:ext cx="8560412" cy="4608048"/>
              <a:chOff x="292535" y="267398"/>
              <a:chExt cx="8560412" cy="4608048"/>
            </a:xfrm>
          </p:grpSpPr>
          <p:grpSp>
            <p:nvGrpSpPr>
              <p:cNvPr id="716" name="Google Shape;716;p23"/>
              <p:cNvGrpSpPr/>
              <p:nvPr/>
            </p:nvGrpSpPr>
            <p:grpSpPr>
              <a:xfrm>
                <a:off x="8470696" y="267398"/>
                <a:ext cx="382251" cy="389362"/>
                <a:chOff x="5428199" y="3328517"/>
                <a:chExt cx="467700" cy="476400"/>
              </a:xfrm>
            </p:grpSpPr>
            <p:cxnSp>
              <p:nvCxnSpPr>
                <p:cNvPr id="717" name="Google Shape;717;p23"/>
                <p:cNvCxnSpPr/>
                <p:nvPr/>
              </p:nvCxnSpPr>
              <p:spPr>
                <a:xfrm>
                  <a:off x="5662049" y="3328517"/>
                  <a:ext cx="0" cy="476400"/>
                </a:xfrm>
                <a:prstGeom prst="straightConnector1">
                  <a:avLst/>
                </a:prstGeom>
                <a:noFill/>
                <a:ln w="9525" cap="flat" cmpd="sng">
                  <a:solidFill>
                    <a:schemeClr val="dk1"/>
                  </a:solidFill>
                  <a:prstDash val="solid"/>
                  <a:round/>
                  <a:headEnd type="none" w="med" len="med"/>
                  <a:tailEnd type="none" w="med" len="med"/>
                </a:ln>
              </p:spPr>
            </p:cxnSp>
            <p:cxnSp>
              <p:nvCxnSpPr>
                <p:cNvPr id="718" name="Google Shape;718;p23"/>
                <p:cNvCxnSpPr/>
                <p:nvPr/>
              </p:nvCxnSpPr>
              <p:spPr>
                <a:xfrm>
                  <a:off x="5428199" y="3566717"/>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719" name="Google Shape;719;p23"/>
              <p:cNvGrpSpPr/>
              <p:nvPr/>
            </p:nvGrpSpPr>
            <p:grpSpPr>
              <a:xfrm rot="10800000" flipH="1">
                <a:off x="292535" y="4583667"/>
                <a:ext cx="295583" cy="291778"/>
                <a:chOff x="6517769" y="3538039"/>
                <a:chExt cx="497782" cy="491375"/>
              </a:xfrm>
            </p:grpSpPr>
            <p:cxnSp>
              <p:nvCxnSpPr>
                <p:cNvPr id="720" name="Google Shape;720;p23"/>
                <p:cNvCxnSpPr/>
                <p:nvPr/>
              </p:nvCxnSpPr>
              <p:spPr>
                <a:xfrm>
                  <a:off x="6522594" y="3538039"/>
                  <a:ext cx="488100" cy="488100"/>
                </a:xfrm>
                <a:prstGeom prst="straightConnector1">
                  <a:avLst/>
                </a:prstGeom>
                <a:noFill/>
                <a:ln w="9525" cap="flat" cmpd="sng">
                  <a:solidFill>
                    <a:schemeClr val="dk1"/>
                  </a:solidFill>
                  <a:prstDash val="solid"/>
                  <a:round/>
                  <a:headEnd type="none" w="med" len="med"/>
                  <a:tailEnd type="none" w="med" len="med"/>
                </a:ln>
              </p:spPr>
            </p:cxnSp>
            <p:sp>
              <p:nvSpPr>
                <p:cNvPr id="721" name="Google Shape;721;p23"/>
                <p:cNvSpPr/>
                <p:nvPr/>
              </p:nvSpPr>
              <p:spPr>
                <a:xfrm>
                  <a:off x="6517769" y="3538814"/>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722" name="Google Shape;722;p23"/>
            <p:cNvGrpSpPr/>
            <p:nvPr/>
          </p:nvGrpSpPr>
          <p:grpSpPr>
            <a:xfrm>
              <a:off x="1130775" y="162550"/>
              <a:ext cx="8043225" cy="4738513"/>
              <a:chOff x="1125600" y="125275"/>
              <a:chExt cx="8043225" cy="4738513"/>
            </a:xfrm>
          </p:grpSpPr>
          <p:sp>
            <p:nvSpPr>
              <p:cNvPr id="723" name="Google Shape;723;p23"/>
              <p:cNvSpPr/>
              <p:nvPr/>
            </p:nvSpPr>
            <p:spPr>
              <a:xfrm>
                <a:off x="1125600" y="125275"/>
                <a:ext cx="2723125" cy="121925"/>
              </a:xfrm>
              <a:custGeom>
                <a:avLst/>
                <a:gdLst/>
                <a:ahLst/>
                <a:cxnLst/>
                <a:rect l="l" t="t" r="r" b="b"/>
                <a:pathLst>
                  <a:path w="108925"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08925" y="4842"/>
                    </a:lnTo>
                  </a:path>
                </a:pathLst>
              </a:custGeom>
              <a:noFill/>
              <a:ln w="9525" cap="flat" cmpd="sng">
                <a:solidFill>
                  <a:schemeClr val="lt2"/>
                </a:solidFill>
                <a:prstDash val="solid"/>
                <a:round/>
                <a:headEnd type="none" w="med" len="med"/>
                <a:tailEnd type="none" w="med" len="med"/>
              </a:ln>
            </p:spPr>
          </p:sp>
          <p:sp>
            <p:nvSpPr>
              <p:cNvPr id="724" name="Google Shape;724;p23"/>
              <p:cNvSpPr/>
              <p:nvPr/>
            </p:nvSpPr>
            <p:spPr>
              <a:xfrm>
                <a:off x="6110500" y="4741863"/>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52"/>
        <p:cNvGrpSpPr/>
        <p:nvPr/>
      </p:nvGrpSpPr>
      <p:grpSpPr>
        <a:xfrm>
          <a:off x="0" y="0"/>
          <a:ext cx="0" cy="0"/>
          <a:chOff x="0" y="0"/>
          <a:chExt cx="0" cy="0"/>
        </a:xfrm>
      </p:grpSpPr>
      <p:pic>
        <p:nvPicPr>
          <p:cNvPr id="53" name="Google Shape;5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3"/>
          <p:cNvSpPr txBox="1">
            <a:spLocks noGrp="1"/>
          </p:cNvSpPr>
          <p:nvPr>
            <p:ph type="title"/>
          </p:nvPr>
        </p:nvSpPr>
        <p:spPr>
          <a:xfrm>
            <a:off x="5011575" y="2476250"/>
            <a:ext cx="3326400" cy="13791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5" name="Google Shape;55;p3"/>
          <p:cNvSpPr txBox="1">
            <a:spLocks noGrp="1"/>
          </p:cNvSpPr>
          <p:nvPr>
            <p:ph type="title" idx="2" hasCustomPrompt="1"/>
          </p:nvPr>
        </p:nvSpPr>
        <p:spPr>
          <a:xfrm>
            <a:off x="5809575" y="1173350"/>
            <a:ext cx="1730400" cy="130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96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6" name="Google Shape;56;p3"/>
          <p:cNvSpPr>
            <a:spLocks noGrp="1"/>
          </p:cNvSpPr>
          <p:nvPr>
            <p:ph type="pic" idx="3"/>
          </p:nvPr>
        </p:nvSpPr>
        <p:spPr>
          <a:xfrm>
            <a:off x="1012062" y="539500"/>
            <a:ext cx="3524700" cy="4064400"/>
          </a:xfrm>
          <a:prstGeom prst="rect">
            <a:avLst/>
          </a:prstGeom>
          <a:noFill/>
          <a:ln>
            <a:noFill/>
          </a:ln>
        </p:spPr>
      </p:sp>
      <p:grpSp>
        <p:nvGrpSpPr>
          <p:cNvPr id="57" name="Google Shape;57;p3"/>
          <p:cNvGrpSpPr/>
          <p:nvPr/>
        </p:nvGrpSpPr>
        <p:grpSpPr>
          <a:xfrm>
            <a:off x="299575" y="269600"/>
            <a:ext cx="8475600" cy="4609150"/>
            <a:chOff x="299575" y="269600"/>
            <a:chExt cx="8475600" cy="4609150"/>
          </a:xfrm>
        </p:grpSpPr>
        <p:grpSp>
          <p:nvGrpSpPr>
            <p:cNvPr id="58" name="Google Shape;58;p3"/>
            <p:cNvGrpSpPr/>
            <p:nvPr/>
          </p:nvGrpSpPr>
          <p:grpSpPr>
            <a:xfrm>
              <a:off x="299575" y="4586972"/>
              <a:ext cx="7643104" cy="291778"/>
              <a:chOff x="299575" y="4586972"/>
              <a:chExt cx="7643104" cy="291778"/>
            </a:xfrm>
          </p:grpSpPr>
          <p:grpSp>
            <p:nvGrpSpPr>
              <p:cNvPr id="59" name="Google Shape;59;p3"/>
              <p:cNvGrpSpPr/>
              <p:nvPr/>
            </p:nvGrpSpPr>
            <p:grpSpPr>
              <a:xfrm rot="10800000" flipH="1">
                <a:off x="5495841" y="4783276"/>
                <a:ext cx="2446837" cy="95401"/>
                <a:chOff x="-2255350" y="596250"/>
                <a:chExt cx="1431150" cy="55800"/>
              </a:xfrm>
            </p:grpSpPr>
            <p:cxnSp>
              <p:nvCxnSpPr>
                <p:cNvPr id="60" name="Google Shape;60;p3"/>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 name="Google Shape;61;p3"/>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2" name="Google Shape;62;p3"/>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3" name="Google Shape;63;p3"/>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 name="Google Shape;64;p3"/>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 name="Google Shape;65;p3"/>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 name="Google Shape;66;p3"/>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7" name="Google Shape;67;p3"/>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 name="Google Shape;68;p3"/>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 name="Google Shape;69;p3"/>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 name="Google Shape;70;p3"/>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1" name="Google Shape;71;p3"/>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2" name="Google Shape;72;p3"/>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3" name="Google Shape;73;p3"/>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4" name="Google Shape;74;p3"/>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5" name="Google Shape;75;p3"/>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6" name="Google Shape;76;p3"/>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7" name="Google Shape;77;p3"/>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8" name="Google Shape;78;p3"/>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9" name="Google Shape;79;p3"/>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0" name="Google Shape;80;p3"/>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1" name="Google Shape;81;p3"/>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2" name="Google Shape;82;p3"/>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3" name="Google Shape;83;p3"/>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4" name="Google Shape;84;p3"/>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85" name="Google Shape;85;p3"/>
              <p:cNvGrpSpPr/>
              <p:nvPr/>
            </p:nvGrpSpPr>
            <p:grpSpPr>
              <a:xfrm rot="10800000" flipH="1">
                <a:off x="299575" y="4586972"/>
                <a:ext cx="296426" cy="291778"/>
                <a:chOff x="6546635" y="3294936"/>
                <a:chExt cx="499202" cy="491375"/>
              </a:xfrm>
            </p:grpSpPr>
            <p:cxnSp>
              <p:nvCxnSpPr>
                <p:cNvPr id="86" name="Google Shape;86;p3"/>
                <p:cNvCxnSpPr/>
                <p:nvPr/>
              </p:nvCxnSpPr>
              <p:spPr>
                <a:xfrm>
                  <a:off x="6551474" y="3294936"/>
                  <a:ext cx="489600" cy="488100"/>
                </a:xfrm>
                <a:prstGeom prst="straightConnector1">
                  <a:avLst/>
                </a:prstGeom>
                <a:noFill/>
                <a:ln w="9525" cap="flat" cmpd="sng">
                  <a:solidFill>
                    <a:schemeClr val="dk1"/>
                  </a:solidFill>
                  <a:prstDash val="solid"/>
                  <a:round/>
                  <a:headEnd type="none" w="med" len="med"/>
                  <a:tailEnd type="none" w="med" len="med"/>
                </a:ln>
              </p:spPr>
            </p:cxnSp>
            <p:sp>
              <p:nvSpPr>
                <p:cNvPr id="87" name="Google Shape;87;p3"/>
                <p:cNvSpPr/>
                <p:nvPr/>
              </p:nvSpPr>
              <p:spPr>
                <a:xfrm>
                  <a:off x="6546635" y="3295711"/>
                  <a:ext cx="49920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88" name="Google Shape;88;p3"/>
            <p:cNvSpPr/>
            <p:nvPr/>
          </p:nvSpPr>
          <p:spPr>
            <a:xfrm rot="10800000" flipH="1">
              <a:off x="5028400" y="269600"/>
              <a:ext cx="3746775" cy="167775"/>
            </a:xfrm>
            <a:custGeom>
              <a:avLst/>
              <a:gdLst/>
              <a:ahLst/>
              <a:cxnLst/>
              <a:rect l="l" t="t" r="r" b="b"/>
              <a:pathLst>
                <a:path w="149871" h="6711" extrusionOk="0">
                  <a:moveTo>
                    <a:pt x="0" y="0"/>
                  </a:moveTo>
                  <a:lnTo>
                    <a:pt x="56674" y="59"/>
                  </a:lnTo>
                  <a:lnTo>
                    <a:pt x="63286" y="6711"/>
                  </a:lnTo>
                  <a:lnTo>
                    <a:pt x="121592" y="6711"/>
                  </a:lnTo>
                  <a:lnTo>
                    <a:pt x="145281" y="6656"/>
                  </a:lnTo>
                  <a:lnTo>
                    <a:pt x="149871" y="2525"/>
                  </a:lnTo>
                </a:path>
              </a:pathLst>
            </a:custGeom>
            <a:noFill/>
            <a:ln w="9525" cap="flat" cmpd="sng">
              <a:solidFill>
                <a:schemeClr val="lt2"/>
              </a:solidFill>
              <a:prstDash val="solid"/>
              <a:round/>
              <a:headEnd type="none" w="med" len="med"/>
              <a:tailEnd type="none" w="med" len="med"/>
            </a:ln>
          </p:spPr>
        </p:sp>
      </p:grpSp>
      <p:pic>
        <p:nvPicPr>
          <p:cNvPr id="89" name="Google Shape;89;p3"/>
          <p:cNvPicPr preferRelativeResize="0"/>
          <p:nvPr/>
        </p:nvPicPr>
        <p:blipFill rotWithShape="1">
          <a:blip r:embed="rId3">
            <a:alphaModFix/>
          </a:blip>
          <a:srcRect l="3247" t="17795" r="3425" b="7371"/>
          <a:stretch/>
        </p:blipFill>
        <p:spPr>
          <a:xfrm>
            <a:off x="7942275" y="264850"/>
            <a:ext cx="930601" cy="1055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90"/>
        <p:cNvGrpSpPr/>
        <p:nvPr/>
      </p:nvGrpSpPr>
      <p:grpSpPr>
        <a:xfrm>
          <a:off x="0" y="0"/>
          <a:ext cx="0" cy="0"/>
          <a:chOff x="0" y="0"/>
          <a:chExt cx="0" cy="0"/>
        </a:xfrm>
      </p:grpSpPr>
      <p:pic>
        <p:nvPicPr>
          <p:cNvPr id="91" name="Google Shape;91;p4"/>
          <p:cNvPicPr preferRelativeResize="0"/>
          <p:nvPr/>
        </p:nvPicPr>
        <p:blipFill>
          <a:blip r:embed="rId2">
            <a:alphaModFix/>
          </a:blip>
          <a:stretch>
            <a:fillRect/>
          </a:stretch>
        </p:blipFill>
        <p:spPr>
          <a:xfrm flipH="1">
            <a:off x="0" y="-2850"/>
            <a:ext cx="9144000" cy="5143500"/>
          </a:xfrm>
          <a:prstGeom prst="rect">
            <a:avLst/>
          </a:prstGeom>
          <a:noFill/>
          <a:ln>
            <a:noFill/>
          </a:ln>
        </p:spPr>
      </p:pic>
      <p:sp>
        <p:nvSpPr>
          <p:cNvPr id="92" name="Google Shape;9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3" name="Google Shape;93;p4"/>
          <p:cNvSpPr txBox="1">
            <a:spLocks noGrp="1"/>
          </p:cNvSpPr>
          <p:nvPr>
            <p:ph type="body" idx="1"/>
          </p:nvPr>
        </p:nvSpPr>
        <p:spPr>
          <a:xfrm>
            <a:off x="720000" y="1078501"/>
            <a:ext cx="7704000" cy="385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94" name="Google Shape;94;p4"/>
          <p:cNvGrpSpPr/>
          <p:nvPr/>
        </p:nvGrpSpPr>
        <p:grpSpPr>
          <a:xfrm>
            <a:off x="285175" y="267516"/>
            <a:ext cx="8563625" cy="4915609"/>
            <a:chOff x="285175" y="267516"/>
            <a:chExt cx="8563625" cy="4915609"/>
          </a:xfrm>
        </p:grpSpPr>
        <p:grpSp>
          <p:nvGrpSpPr>
            <p:cNvPr id="95" name="Google Shape;95;p4"/>
            <p:cNvGrpSpPr/>
            <p:nvPr/>
          </p:nvGrpSpPr>
          <p:grpSpPr>
            <a:xfrm rot="10800000" flipH="1">
              <a:off x="301583" y="267516"/>
              <a:ext cx="382251" cy="389362"/>
              <a:chOff x="5524675" y="3423250"/>
              <a:chExt cx="467700" cy="476400"/>
            </a:xfrm>
          </p:grpSpPr>
          <p:cxnSp>
            <p:nvCxnSpPr>
              <p:cNvPr id="96" name="Google Shape;96;p4"/>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97" name="Google Shape;97;p4"/>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98" name="Google Shape;98;p4"/>
            <p:cNvGrpSpPr/>
            <p:nvPr/>
          </p:nvGrpSpPr>
          <p:grpSpPr>
            <a:xfrm rot="10800000" flipH="1">
              <a:off x="6365966" y="4780410"/>
              <a:ext cx="2446837" cy="95401"/>
              <a:chOff x="-2255350" y="596250"/>
              <a:chExt cx="1431150" cy="55800"/>
            </a:xfrm>
          </p:grpSpPr>
          <p:cxnSp>
            <p:nvCxnSpPr>
              <p:cNvPr id="99" name="Google Shape;99;p4"/>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0" name="Google Shape;100;p4"/>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1" name="Google Shape;101;p4"/>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2" name="Google Shape;102;p4"/>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3" name="Google Shape;103;p4"/>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4" name="Google Shape;104;p4"/>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5" name="Google Shape;105;p4"/>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6" name="Google Shape;106;p4"/>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7" name="Google Shape;107;p4"/>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8" name="Google Shape;108;p4"/>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9" name="Google Shape;109;p4"/>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0" name="Google Shape;110;p4"/>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1" name="Google Shape;111;p4"/>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2" name="Google Shape;112;p4"/>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3" name="Google Shape;113;p4"/>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4" name="Google Shape;114;p4"/>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5" name="Google Shape;115;p4"/>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6" name="Google Shape;116;p4"/>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7" name="Google Shape;117;p4"/>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8" name="Google Shape;118;p4"/>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9" name="Google Shape;119;p4"/>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0" name="Google Shape;120;p4"/>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1" name="Google Shape;121;p4"/>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2" name="Google Shape;122;p4"/>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3" name="Google Shape;123;p4"/>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124" name="Google Shape;124;p4"/>
            <p:cNvSpPr/>
            <p:nvPr/>
          </p:nvSpPr>
          <p:spPr>
            <a:xfrm>
              <a:off x="5013025" y="270800"/>
              <a:ext cx="3835775" cy="3878475"/>
            </a:xfrm>
            <a:custGeom>
              <a:avLst/>
              <a:gdLst/>
              <a:ahLst/>
              <a:cxnLst/>
              <a:rect l="l" t="t" r="r" b="b"/>
              <a:pathLst>
                <a:path w="153431" h="155139"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2739" y="155139"/>
                  </a:lnTo>
                </a:path>
              </a:pathLst>
            </a:custGeom>
            <a:noFill/>
            <a:ln w="9525" cap="flat" cmpd="sng">
              <a:solidFill>
                <a:schemeClr val="lt2"/>
              </a:solidFill>
              <a:prstDash val="solid"/>
              <a:round/>
              <a:headEnd type="none" w="med" len="med"/>
              <a:tailEnd type="none" w="med" len="med"/>
            </a:ln>
          </p:spPr>
        </p:sp>
        <p:sp>
          <p:nvSpPr>
            <p:cNvPr id="125" name="Google Shape;125;p4"/>
            <p:cNvSpPr/>
            <p:nvPr/>
          </p:nvSpPr>
          <p:spPr>
            <a:xfrm>
              <a:off x="285175" y="2124800"/>
              <a:ext cx="119775" cy="3058325"/>
            </a:xfrm>
            <a:custGeom>
              <a:avLst/>
              <a:gdLst/>
              <a:ahLst/>
              <a:cxnLst/>
              <a:rect l="l" t="t" r="r" b="b"/>
              <a:pathLst>
                <a:path w="4791" h="122333" extrusionOk="0">
                  <a:moveTo>
                    <a:pt x="603" y="0"/>
                  </a:moveTo>
                  <a:lnTo>
                    <a:pt x="1820" y="17698"/>
                  </a:lnTo>
                  <a:lnTo>
                    <a:pt x="4583" y="14876"/>
                  </a:lnTo>
                  <a:lnTo>
                    <a:pt x="468" y="17581"/>
                  </a:lnTo>
                  <a:lnTo>
                    <a:pt x="409" y="38006"/>
                  </a:lnTo>
                  <a:lnTo>
                    <a:pt x="468" y="60055"/>
                  </a:lnTo>
                  <a:lnTo>
                    <a:pt x="4791" y="64437"/>
                  </a:lnTo>
                  <a:lnTo>
                    <a:pt x="4791" y="90545"/>
                  </a:lnTo>
                  <a:lnTo>
                    <a:pt x="0" y="95336"/>
                  </a:lnTo>
                  <a:lnTo>
                    <a:pt x="0" y="122333"/>
                  </a:lnTo>
                </a:path>
              </a:pathLst>
            </a:custGeom>
            <a:noFill/>
            <a:ln w="9525" cap="flat" cmpd="sng">
              <a:solidFill>
                <a:schemeClr val="lt2"/>
              </a:solidFill>
              <a:prstDash val="solid"/>
              <a:round/>
              <a:headEnd type="none" w="med" len="med"/>
              <a:tailEnd type="none" w="med" len="med"/>
            </a:ln>
          </p:spPr>
        </p:sp>
      </p:grpSp>
      <p:pic>
        <p:nvPicPr>
          <p:cNvPr id="126" name="Google Shape;126;p4"/>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pic>
        <p:nvPicPr>
          <p:cNvPr id="127" name="Google Shape;127;p4"/>
          <p:cNvPicPr preferRelativeResize="0"/>
          <p:nvPr/>
        </p:nvPicPr>
        <p:blipFill rotWithShape="1">
          <a:blip r:embed="rId4">
            <a:alphaModFix/>
          </a:blip>
          <a:srcRect l="18027" r="22317"/>
          <a:stretch/>
        </p:blipFill>
        <p:spPr>
          <a:xfrm>
            <a:off x="189450" y="1520150"/>
            <a:ext cx="421075" cy="12360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8"/>
        <p:cNvGrpSpPr/>
        <p:nvPr/>
      </p:nvGrpSpPr>
      <p:grpSpPr>
        <a:xfrm>
          <a:off x="0" y="0"/>
          <a:ext cx="0" cy="0"/>
          <a:chOff x="0" y="0"/>
          <a:chExt cx="0" cy="0"/>
        </a:xfrm>
      </p:grpSpPr>
      <p:pic>
        <p:nvPicPr>
          <p:cNvPr id="129" name="Google Shape;129;p5"/>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30" name="Google Shape;1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5"/>
          <p:cNvSpPr txBox="1">
            <a:spLocks noGrp="1"/>
          </p:cNvSpPr>
          <p:nvPr>
            <p:ph type="subTitle" idx="1"/>
          </p:nvPr>
        </p:nvSpPr>
        <p:spPr>
          <a:xfrm>
            <a:off x="5105875" y="2719225"/>
            <a:ext cx="2404200" cy="16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5"/>
          <p:cNvSpPr txBox="1">
            <a:spLocks noGrp="1"/>
          </p:cNvSpPr>
          <p:nvPr>
            <p:ph type="subTitle" idx="2"/>
          </p:nvPr>
        </p:nvSpPr>
        <p:spPr>
          <a:xfrm>
            <a:off x="1633925" y="2719225"/>
            <a:ext cx="2404200" cy="16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5"/>
          <p:cNvSpPr txBox="1">
            <a:spLocks noGrp="1"/>
          </p:cNvSpPr>
          <p:nvPr>
            <p:ph type="subTitle" idx="3"/>
          </p:nvPr>
        </p:nvSpPr>
        <p:spPr>
          <a:xfrm>
            <a:off x="1633924" y="2216875"/>
            <a:ext cx="2404200" cy="52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4" name="Google Shape;134;p5"/>
          <p:cNvSpPr txBox="1">
            <a:spLocks noGrp="1"/>
          </p:cNvSpPr>
          <p:nvPr>
            <p:ph type="subTitle" idx="4"/>
          </p:nvPr>
        </p:nvSpPr>
        <p:spPr>
          <a:xfrm>
            <a:off x="5105876" y="2216875"/>
            <a:ext cx="2404200" cy="52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135" name="Google Shape;135;p5"/>
          <p:cNvPicPr preferRelativeResize="0"/>
          <p:nvPr/>
        </p:nvPicPr>
        <p:blipFill rotWithShape="1">
          <a:blip r:embed="rId3">
            <a:alphaModFix/>
          </a:blip>
          <a:srcRect l="22063" t="3059" r="22063" b="-2059"/>
          <a:stretch/>
        </p:blipFill>
        <p:spPr>
          <a:xfrm rot="10800000">
            <a:off x="8513925" y="1368775"/>
            <a:ext cx="418725" cy="1812974"/>
          </a:xfrm>
          <a:prstGeom prst="rect">
            <a:avLst/>
          </a:prstGeom>
          <a:noFill/>
          <a:ln>
            <a:noFill/>
          </a:ln>
        </p:spPr>
      </p:pic>
      <p:grpSp>
        <p:nvGrpSpPr>
          <p:cNvPr id="136" name="Google Shape;136;p5"/>
          <p:cNvGrpSpPr/>
          <p:nvPr/>
        </p:nvGrpSpPr>
        <p:grpSpPr>
          <a:xfrm>
            <a:off x="289521" y="264838"/>
            <a:ext cx="8599379" cy="5154387"/>
            <a:chOff x="289521" y="264838"/>
            <a:chExt cx="8599379" cy="5154387"/>
          </a:xfrm>
        </p:grpSpPr>
        <p:sp>
          <p:nvSpPr>
            <p:cNvPr id="137" name="Google Shape;137;p5"/>
            <p:cNvSpPr/>
            <p:nvPr/>
          </p:nvSpPr>
          <p:spPr>
            <a:xfrm>
              <a:off x="8747000" y="3022400"/>
              <a:ext cx="141900" cy="2396825"/>
            </a:xfrm>
            <a:custGeom>
              <a:avLst/>
              <a:gdLst/>
              <a:ahLst/>
              <a:cxnLst/>
              <a:rect l="l" t="t" r="r" b="b"/>
              <a:pathLst>
                <a:path w="5676" h="95873" extrusionOk="0">
                  <a:moveTo>
                    <a:pt x="4188" y="0"/>
                  </a:moveTo>
                  <a:lnTo>
                    <a:pt x="4188" y="21804"/>
                  </a:lnTo>
                  <a:lnTo>
                    <a:pt x="402" y="25591"/>
                  </a:lnTo>
                  <a:lnTo>
                    <a:pt x="402" y="33395"/>
                  </a:lnTo>
                  <a:lnTo>
                    <a:pt x="4877" y="37870"/>
                  </a:lnTo>
                  <a:lnTo>
                    <a:pt x="4877" y="59560"/>
                  </a:lnTo>
                  <a:lnTo>
                    <a:pt x="0" y="64437"/>
                  </a:lnTo>
                  <a:lnTo>
                    <a:pt x="0" y="90545"/>
                  </a:lnTo>
                  <a:lnTo>
                    <a:pt x="4791" y="95336"/>
                  </a:lnTo>
                  <a:lnTo>
                    <a:pt x="5676" y="95873"/>
                  </a:lnTo>
                </a:path>
              </a:pathLst>
            </a:custGeom>
            <a:noFill/>
            <a:ln w="9525" cap="flat" cmpd="sng">
              <a:solidFill>
                <a:schemeClr val="lt2"/>
              </a:solidFill>
              <a:prstDash val="solid"/>
              <a:round/>
              <a:headEnd type="none" w="med" len="med"/>
              <a:tailEnd type="none" w="med" len="med"/>
            </a:ln>
          </p:spPr>
        </p:sp>
        <p:grpSp>
          <p:nvGrpSpPr>
            <p:cNvPr id="138" name="Google Shape;138;p5"/>
            <p:cNvGrpSpPr/>
            <p:nvPr/>
          </p:nvGrpSpPr>
          <p:grpSpPr>
            <a:xfrm flipH="1">
              <a:off x="289521" y="264838"/>
              <a:ext cx="2446837" cy="95401"/>
              <a:chOff x="-2255350" y="596250"/>
              <a:chExt cx="1431150" cy="55800"/>
            </a:xfrm>
          </p:grpSpPr>
          <p:cxnSp>
            <p:nvCxnSpPr>
              <p:cNvPr id="139" name="Google Shape;139;p5"/>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0" name="Google Shape;140;p5"/>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1" name="Google Shape;141;p5"/>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2" name="Google Shape;142;p5"/>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3" name="Google Shape;143;p5"/>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4" name="Google Shape;144;p5"/>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5" name="Google Shape;145;p5"/>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6" name="Google Shape;146;p5"/>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7" name="Google Shape;147;p5"/>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8" name="Google Shape;148;p5"/>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9" name="Google Shape;149;p5"/>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0" name="Google Shape;150;p5"/>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1" name="Google Shape;151;p5"/>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2" name="Google Shape;152;p5"/>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3" name="Google Shape;153;p5"/>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4" name="Google Shape;154;p5"/>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5" name="Google Shape;155;p5"/>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6" name="Google Shape;156;p5"/>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7" name="Google Shape;157;p5"/>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8" name="Google Shape;158;p5"/>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9" name="Google Shape;159;p5"/>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0" name="Google Shape;160;p5"/>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1" name="Google Shape;161;p5"/>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2" name="Google Shape;162;p5"/>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3" name="Google Shape;163;p5"/>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164" name="Google Shape;164;p5"/>
            <p:cNvGrpSpPr/>
            <p:nvPr/>
          </p:nvGrpSpPr>
          <p:grpSpPr>
            <a:xfrm flipH="1">
              <a:off x="289528" y="4489298"/>
              <a:ext cx="382251" cy="389362"/>
              <a:chOff x="5524675" y="3423250"/>
              <a:chExt cx="467700" cy="476400"/>
            </a:xfrm>
          </p:grpSpPr>
          <p:cxnSp>
            <p:nvCxnSpPr>
              <p:cNvPr id="165" name="Google Shape;165;p5"/>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66" name="Google Shape;166;p5"/>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67" name="Google Shape;167;p5"/>
            <p:cNvGrpSpPr/>
            <p:nvPr/>
          </p:nvGrpSpPr>
          <p:grpSpPr>
            <a:xfrm flipH="1">
              <a:off x="8498132" y="264842"/>
              <a:ext cx="295583" cy="291778"/>
              <a:chOff x="4783137" y="3276924"/>
              <a:chExt cx="497782" cy="491375"/>
            </a:xfrm>
          </p:grpSpPr>
          <p:cxnSp>
            <p:nvCxnSpPr>
              <p:cNvPr id="168" name="Google Shape;168;p5"/>
              <p:cNvCxnSpPr/>
              <p:nvPr/>
            </p:nvCxnSpPr>
            <p:spPr>
              <a:xfrm>
                <a:off x="4787962" y="3276924"/>
                <a:ext cx="488100" cy="488100"/>
              </a:xfrm>
              <a:prstGeom prst="straightConnector1">
                <a:avLst/>
              </a:prstGeom>
              <a:noFill/>
              <a:ln w="9525" cap="flat" cmpd="sng">
                <a:solidFill>
                  <a:schemeClr val="dk1"/>
                </a:solidFill>
                <a:prstDash val="solid"/>
                <a:round/>
                <a:headEnd type="none" w="med" len="med"/>
                <a:tailEnd type="none" w="med" len="med"/>
              </a:ln>
            </p:spPr>
          </p:cxnSp>
          <p:sp>
            <p:nvSpPr>
              <p:cNvPr id="169" name="Google Shape;169;p5"/>
              <p:cNvSpPr/>
              <p:nvPr/>
            </p:nvSpPr>
            <p:spPr>
              <a:xfrm>
                <a:off x="4783137" y="3277699"/>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4"/>
        <p:cNvGrpSpPr/>
        <p:nvPr/>
      </p:nvGrpSpPr>
      <p:grpSpPr>
        <a:xfrm>
          <a:off x="0" y="0"/>
          <a:ext cx="0" cy="0"/>
          <a:chOff x="0" y="0"/>
          <a:chExt cx="0" cy="0"/>
        </a:xfrm>
      </p:grpSpPr>
      <p:pic>
        <p:nvPicPr>
          <p:cNvPr id="185" name="Google Shape;185;p7"/>
          <p:cNvPicPr preferRelativeResize="0"/>
          <p:nvPr/>
        </p:nvPicPr>
        <p:blipFill>
          <a:blip r:embed="rId2">
            <a:alphaModFix/>
          </a:blip>
          <a:stretch>
            <a:fillRect/>
          </a:stretch>
        </p:blipFill>
        <p:spPr>
          <a:xfrm rot="10800000" flipH="1">
            <a:off x="0" y="-50"/>
            <a:ext cx="9144000" cy="5143500"/>
          </a:xfrm>
          <a:prstGeom prst="rect">
            <a:avLst/>
          </a:prstGeom>
          <a:noFill/>
          <a:ln>
            <a:noFill/>
          </a:ln>
        </p:spPr>
      </p:pic>
      <p:sp>
        <p:nvSpPr>
          <p:cNvPr id="186" name="Google Shape;186;p7"/>
          <p:cNvSpPr txBox="1">
            <a:spLocks noGrp="1"/>
          </p:cNvSpPr>
          <p:nvPr>
            <p:ph type="title"/>
          </p:nvPr>
        </p:nvSpPr>
        <p:spPr>
          <a:xfrm>
            <a:off x="713225" y="781200"/>
            <a:ext cx="4058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7"/>
          <p:cNvSpPr txBox="1">
            <a:spLocks noGrp="1"/>
          </p:cNvSpPr>
          <p:nvPr>
            <p:ph type="subTitle" idx="1"/>
          </p:nvPr>
        </p:nvSpPr>
        <p:spPr>
          <a:xfrm>
            <a:off x="713225" y="1868700"/>
            <a:ext cx="4058700" cy="24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88" name="Google Shape;188;p7"/>
          <p:cNvSpPr>
            <a:spLocks noGrp="1"/>
          </p:cNvSpPr>
          <p:nvPr>
            <p:ph type="pic" idx="2"/>
          </p:nvPr>
        </p:nvSpPr>
        <p:spPr>
          <a:xfrm>
            <a:off x="5169075" y="539500"/>
            <a:ext cx="3227400" cy="4064400"/>
          </a:xfrm>
          <a:prstGeom prst="rect">
            <a:avLst/>
          </a:prstGeom>
          <a:noFill/>
          <a:ln>
            <a:noFill/>
          </a:ln>
        </p:spPr>
      </p:sp>
      <p:grpSp>
        <p:nvGrpSpPr>
          <p:cNvPr id="189" name="Google Shape;189;p7"/>
          <p:cNvGrpSpPr/>
          <p:nvPr/>
        </p:nvGrpSpPr>
        <p:grpSpPr>
          <a:xfrm>
            <a:off x="269196" y="266706"/>
            <a:ext cx="8579604" cy="4603396"/>
            <a:chOff x="269196" y="266706"/>
            <a:chExt cx="8579604" cy="4603396"/>
          </a:xfrm>
        </p:grpSpPr>
        <p:grpSp>
          <p:nvGrpSpPr>
            <p:cNvPr id="190" name="Google Shape;190;p7"/>
            <p:cNvGrpSpPr/>
            <p:nvPr/>
          </p:nvGrpSpPr>
          <p:grpSpPr>
            <a:xfrm rot="10800000" flipH="1">
              <a:off x="269196" y="266706"/>
              <a:ext cx="382251" cy="389362"/>
              <a:chOff x="5506765" y="3382781"/>
              <a:chExt cx="467700" cy="476400"/>
            </a:xfrm>
          </p:grpSpPr>
          <p:cxnSp>
            <p:nvCxnSpPr>
              <p:cNvPr id="191" name="Google Shape;191;p7"/>
              <p:cNvCxnSpPr/>
              <p:nvPr/>
            </p:nvCxnSpPr>
            <p:spPr>
              <a:xfrm>
                <a:off x="5740615" y="3382781"/>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7"/>
              <p:cNvCxnSpPr/>
              <p:nvPr/>
            </p:nvCxnSpPr>
            <p:spPr>
              <a:xfrm>
                <a:off x="5506765" y="3620981"/>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93" name="Google Shape;193;p7"/>
            <p:cNvGrpSpPr/>
            <p:nvPr/>
          </p:nvGrpSpPr>
          <p:grpSpPr>
            <a:xfrm rot="10800000" flipH="1">
              <a:off x="304616" y="4774701"/>
              <a:ext cx="2446837" cy="95401"/>
              <a:chOff x="-2255350" y="596250"/>
              <a:chExt cx="1431150" cy="55800"/>
            </a:xfrm>
          </p:grpSpPr>
          <p:cxnSp>
            <p:nvCxnSpPr>
              <p:cNvPr id="194" name="Google Shape;194;p7"/>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5" name="Google Shape;195;p7"/>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6" name="Google Shape;196;p7"/>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7" name="Google Shape;197;p7"/>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8" name="Google Shape;198;p7"/>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9" name="Google Shape;199;p7"/>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0" name="Google Shape;200;p7"/>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1" name="Google Shape;201;p7"/>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2" name="Google Shape;202;p7"/>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3" name="Google Shape;203;p7"/>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4" name="Google Shape;204;p7"/>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5" name="Google Shape;205;p7"/>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6" name="Google Shape;206;p7"/>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7" name="Google Shape;207;p7"/>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8" name="Google Shape;208;p7"/>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9" name="Google Shape;209;p7"/>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0" name="Google Shape;210;p7"/>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1" name="Google Shape;211;p7"/>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2" name="Google Shape;212;p7"/>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3" name="Google Shape;213;p7"/>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4" name="Google Shape;214;p7"/>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5" name="Google Shape;215;p7"/>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6" name="Google Shape;216;p7"/>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7" name="Google Shape;217;p7"/>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8" name="Google Shape;218;p7"/>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219" name="Google Shape;219;p7"/>
            <p:cNvSpPr/>
            <p:nvPr/>
          </p:nvSpPr>
          <p:spPr>
            <a:xfrm>
              <a:off x="5580725" y="270800"/>
              <a:ext cx="3268075" cy="4352225"/>
            </a:xfrm>
            <a:custGeom>
              <a:avLst/>
              <a:gdLst/>
              <a:ahLst/>
              <a:cxnLst/>
              <a:rect l="l" t="t" r="r" b="b"/>
              <a:pathLst>
                <a:path w="130723" h="174089" extrusionOk="0">
                  <a:moveTo>
                    <a:pt x="0" y="7806"/>
                  </a:moveTo>
                  <a:lnTo>
                    <a:pt x="33489" y="7620"/>
                  </a:lnTo>
                  <a:lnTo>
                    <a:pt x="41109" y="0"/>
                  </a:lnTo>
                  <a:lnTo>
                    <a:pt x="119976" y="0"/>
                  </a:lnTo>
                  <a:lnTo>
                    <a:pt x="124358" y="4382"/>
                  </a:lnTo>
                  <a:lnTo>
                    <a:pt x="124358" y="45149"/>
                  </a:lnTo>
                  <a:lnTo>
                    <a:pt x="130652" y="51441"/>
                  </a:lnTo>
                  <a:lnTo>
                    <a:pt x="130676" y="70077"/>
                  </a:lnTo>
                  <a:lnTo>
                    <a:pt x="123596" y="77153"/>
                  </a:lnTo>
                  <a:lnTo>
                    <a:pt x="123596" y="102489"/>
                  </a:lnTo>
                  <a:lnTo>
                    <a:pt x="130723" y="109567"/>
                  </a:lnTo>
                  <a:lnTo>
                    <a:pt x="130583" y="174089"/>
                  </a:lnTo>
                </a:path>
              </a:pathLst>
            </a:custGeom>
            <a:noFill/>
            <a:ln w="9525" cap="flat" cmpd="sng">
              <a:solidFill>
                <a:schemeClr val="lt2"/>
              </a:solidFill>
              <a:prstDash val="solid"/>
              <a:round/>
              <a:headEnd type="none" w="med" len="med"/>
              <a:tailEnd type="none" w="med" len="med"/>
            </a:ln>
          </p:spPr>
        </p:sp>
      </p:grpSp>
      <p:pic>
        <p:nvPicPr>
          <p:cNvPr id="220" name="Google Shape;220;p7"/>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1"/>
        <p:cNvGrpSpPr/>
        <p:nvPr/>
      </p:nvGrpSpPr>
      <p:grpSpPr>
        <a:xfrm>
          <a:off x="0" y="0"/>
          <a:ext cx="0" cy="0"/>
          <a:chOff x="0" y="0"/>
          <a:chExt cx="0" cy="0"/>
        </a:xfrm>
      </p:grpSpPr>
      <p:sp>
        <p:nvSpPr>
          <p:cNvPr id="222" name="Google Shape;22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3"/>
        <p:cNvGrpSpPr/>
        <p:nvPr/>
      </p:nvGrpSpPr>
      <p:grpSpPr>
        <a:xfrm>
          <a:off x="0" y="0"/>
          <a:ext cx="0" cy="0"/>
          <a:chOff x="0" y="0"/>
          <a:chExt cx="0" cy="0"/>
        </a:xfrm>
      </p:grpSpPr>
      <p:pic>
        <p:nvPicPr>
          <p:cNvPr id="224" name="Google Shape;224;p9"/>
          <p:cNvPicPr preferRelativeResize="0"/>
          <p:nvPr/>
        </p:nvPicPr>
        <p:blipFill>
          <a:blip r:embed="rId2">
            <a:alphaModFix/>
          </a:blip>
          <a:stretch>
            <a:fillRect/>
          </a:stretch>
        </p:blipFill>
        <p:spPr>
          <a:xfrm rot="10800000" flipH="1">
            <a:off x="17288" y="0"/>
            <a:ext cx="9144000" cy="5143500"/>
          </a:xfrm>
          <a:prstGeom prst="rect">
            <a:avLst/>
          </a:prstGeom>
          <a:noFill/>
          <a:ln>
            <a:noFill/>
          </a:ln>
        </p:spPr>
      </p:pic>
      <p:sp>
        <p:nvSpPr>
          <p:cNvPr id="225" name="Google Shape;22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9"/>
          <p:cNvSpPr txBox="1">
            <a:spLocks noGrp="1"/>
          </p:cNvSpPr>
          <p:nvPr>
            <p:ph type="body" idx="1"/>
          </p:nvPr>
        </p:nvSpPr>
        <p:spPr>
          <a:xfrm>
            <a:off x="720000" y="1139550"/>
            <a:ext cx="7704000" cy="3022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Nunito Light"/>
              <a:buChar char="●"/>
              <a:defRPr/>
            </a:lvl1pPr>
            <a:lvl2pPr marL="914400" lvl="1" indent="-304800" rtl="0">
              <a:lnSpc>
                <a:spcPct val="100000"/>
              </a:lnSpc>
              <a:spcBef>
                <a:spcPts val="10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227" name="Google Shape;227;p9"/>
          <p:cNvGrpSpPr/>
          <p:nvPr/>
        </p:nvGrpSpPr>
        <p:grpSpPr>
          <a:xfrm>
            <a:off x="363350" y="-3850"/>
            <a:ext cx="8491122" cy="4882534"/>
            <a:chOff x="363350" y="-3850"/>
            <a:chExt cx="8491122" cy="4882534"/>
          </a:xfrm>
        </p:grpSpPr>
        <p:sp>
          <p:nvSpPr>
            <p:cNvPr id="228" name="Google Shape;228;p9"/>
            <p:cNvSpPr/>
            <p:nvPr/>
          </p:nvSpPr>
          <p:spPr>
            <a:xfrm flipH="1">
              <a:off x="8738401" y="-3850"/>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sp>
          <p:nvSpPr>
            <p:cNvPr id="229" name="Google Shape;229;p9"/>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nvGrpSpPr>
            <p:cNvPr id="230" name="Google Shape;230;p9"/>
            <p:cNvGrpSpPr/>
            <p:nvPr/>
          </p:nvGrpSpPr>
          <p:grpSpPr>
            <a:xfrm>
              <a:off x="8472221" y="4489323"/>
              <a:ext cx="382251" cy="389362"/>
              <a:chOff x="5524675" y="3423250"/>
              <a:chExt cx="467700" cy="476400"/>
            </a:xfrm>
          </p:grpSpPr>
          <p:cxnSp>
            <p:nvCxnSpPr>
              <p:cNvPr id="231" name="Google Shape;231;p9"/>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232" name="Google Shape;232;p9"/>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233" name="Google Shape;233;p9"/>
          <p:cNvGrpSpPr/>
          <p:nvPr/>
        </p:nvGrpSpPr>
        <p:grpSpPr>
          <a:xfrm>
            <a:off x="289491" y="264813"/>
            <a:ext cx="2446837" cy="95401"/>
            <a:chOff x="-2255350" y="596250"/>
            <a:chExt cx="1431150" cy="55800"/>
          </a:xfrm>
        </p:grpSpPr>
        <p:cxnSp>
          <p:nvCxnSpPr>
            <p:cNvPr id="234" name="Google Shape;234;p9"/>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5" name="Google Shape;235;p9"/>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6" name="Google Shape;236;p9"/>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7" name="Google Shape;237;p9"/>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8" name="Google Shape;238;p9"/>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9" name="Google Shape;239;p9"/>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0" name="Google Shape;240;p9"/>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1" name="Google Shape;241;p9"/>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2" name="Google Shape;242;p9"/>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3" name="Google Shape;243;p9"/>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4" name="Google Shape;244;p9"/>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5" name="Google Shape;245;p9"/>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6" name="Google Shape;246;p9"/>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7" name="Google Shape;247;p9"/>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8" name="Google Shape;248;p9"/>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9" name="Google Shape;249;p9"/>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0" name="Google Shape;250;p9"/>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1" name="Google Shape;251;p9"/>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2" name="Google Shape;252;p9"/>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3" name="Google Shape;253;p9"/>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4" name="Google Shape;254;p9"/>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5" name="Google Shape;255;p9"/>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6" name="Google Shape;256;p9"/>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7" name="Google Shape;257;p9"/>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8" name="Google Shape;258;p9"/>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pic>
        <p:nvPicPr>
          <p:cNvPr id="259" name="Google Shape;259;p9"/>
          <p:cNvPicPr preferRelativeResize="0"/>
          <p:nvPr/>
        </p:nvPicPr>
        <p:blipFill rotWithShape="1">
          <a:blip r:embed="rId3">
            <a:alphaModFix/>
          </a:blip>
          <a:srcRect l="3247" t="17795" r="3425" b="7371"/>
          <a:stretch/>
        </p:blipFill>
        <p:spPr>
          <a:xfrm rot="10800000">
            <a:off x="265650" y="3823275"/>
            <a:ext cx="930601" cy="10553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0"/>
        <p:cNvGrpSpPr/>
        <p:nvPr/>
      </p:nvGrpSpPr>
      <p:grpSpPr>
        <a:xfrm>
          <a:off x="0" y="0"/>
          <a:ext cx="0" cy="0"/>
          <a:chOff x="0" y="0"/>
          <a:chExt cx="0" cy="0"/>
        </a:xfrm>
      </p:grpSpPr>
      <p:sp>
        <p:nvSpPr>
          <p:cNvPr id="261" name="Google Shape;261;p10"/>
          <p:cNvSpPr>
            <a:spLocks noGrp="1"/>
          </p:cNvSpPr>
          <p:nvPr>
            <p:ph type="pic" idx="2"/>
          </p:nvPr>
        </p:nvSpPr>
        <p:spPr>
          <a:xfrm>
            <a:off x="0" y="0"/>
            <a:ext cx="9144000" cy="5143500"/>
          </a:xfrm>
          <a:prstGeom prst="rect">
            <a:avLst/>
          </a:prstGeom>
          <a:noFill/>
          <a:ln>
            <a:noFill/>
          </a:ln>
        </p:spPr>
      </p:sp>
      <p:sp>
        <p:nvSpPr>
          <p:cNvPr id="262" name="Google Shape;262;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0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1pPr>
            <a:lvl2pPr lvl="1"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2pPr>
            <a:lvl3pPr lvl="2"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3pPr>
            <a:lvl4pPr lvl="3"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4pPr>
            <a:lvl5pPr lvl="4"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5pPr>
            <a:lvl6pPr lvl="5"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6pPr>
            <a:lvl7pPr lvl="6"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7pPr>
            <a:lvl8pPr lvl="7"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8pPr>
            <a:lvl9pPr lvl="8"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marL="914400" lvl="1"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marL="1371600" lvl="2"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marL="1828800" lvl="3"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marL="2286000" lvl="4"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marL="2743200" lvl="5"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marL="3200400" lvl="6"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marL="3657600" lvl="7"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marL="4114800" lvl="8"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8" r:id="rId9"/>
    <p:sldLayoutId id="2147483659" r:id="rId10"/>
    <p:sldLayoutId id="2147483661" r:id="rId11"/>
    <p:sldLayoutId id="2147483663" r:id="rId12"/>
    <p:sldLayoutId id="2147483664" r:id="rId13"/>
    <p:sldLayoutId id="2147483665" r:id="rId14"/>
    <p:sldLayoutId id="2147483667" r:id="rId15"/>
    <p:sldLayoutId id="2147483668" r:id="rId16"/>
    <p:sldLayoutId id="2147483669"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www.facebook.com/devymanish?mibextid=ZbWKwL"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5" Type="http://schemas.openxmlformats.org/officeDocument/2006/relationships/hyperlink" Target="https://www.linkedin.com/in/manishguptafr" TargetMode="External"/><Relationship Id="rId4" Type="http://schemas.openxmlformats.org/officeDocument/2006/relationships/hyperlink" Target="https://www.instagram.com/l_m_manish/"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dk2"/>
            </a:gs>
          </a:gsLst>
          <a:lin ang="2700006" scaled="0"/>
        </a:gradFill>
        <a:effectLst/>
      </p:bgPr>
    </p:bg>
    <p:spTree>
      <p:nvGrpSpPr>
        <p:cNvPr id="1" name="Shape 734"/>
        <p:cNvGrpSpPr/>
        <p:nvPr/>
      </p:nvGrpSpPr>
      <p:grpSpPr>
        <a:xfrm>
          <a:off x="0" y="0"/>
          <a:ext cx="0" cy="0"/>
          <a:chOff x="0" y="0"/>
          <a:chExt cx="0" cy="0"/>
        </a:xfrm>
      </p:grpSpPr>
      <p:sp>
        <p:nvSpPr>
          <p:cNvPr id="735" name="Google Shape;735;p27"/>
          <p:cNvSpPr txBox="1">
            <a:spLocks noGrp="1"/>
          </p:cNvSpPr>
          <p:nvPr>
            <p:ph type="ctrTitle"/>
          </p:nvPr>
        </p:nvSpPr>
        <p:spPr>
          <a:xfrm>
            <a:off x="1294500" y="1271424"/>
            <a:ext cx="6555000" cy="193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 WEB 101 :</a:t>
            </a:r>
            <a:br>
              <a:rPr lang="en" dirty="0" smtClean="0"/>
            </a:br>
            <a:r>
              <a:rPr lang="en" dirty="0" smtClean="0"/>
              <a:t>INTRO &amp; HTML5</a:t>
            </a:r>
            <a:endParaRPr dirty="0"/>
          </a:p>
        </p:txBody>
      </p:sp>
      <p:sp>
        <p:nvSpPr>
          <p:cNvPr id="736" name="Google Shape;736;p27"/>
          <p:cNvSpPr txBox="1">
            <a:spLocks noGrp="1"/>
          </p:cNvSpPr>
          <p:nvPr>
            <p:ph type="subTitle" idx="1"/>
          </p:nvPr>
        </p:nvSpPr>
        <p:spPr>
          <a:xfrm>
            <a:off x="1983300" y="3396263"/>
            <a:ext cx="5177400" cy="4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t>🕸   🕸   🕷</a:t>
            </a:r>
          </a:p>
          <a:p>
            <a:pPr marL="0" lvl="0" indent="0" algn="r" rtl="0">
              <a:spcBef>
                <a:spcPts val="0"/>
              </a:spcBef>
              <a:spcAft>
                <a:spcPts val="0"/>
              </a:spcAft>
              <a:buNone/>
            </a:pPr>
            <a:endParaRPr lang="en-US" dirty="0" smtClean="0"/>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8966" b="88966" l="0" r="100000">
                        <a14:foregroundMark x1="33793" y1="37241" x2="20690" y2="40000"/>
                        <a14:foregroundMark x1="8966" y1="54483" x2="25517" y2="62759"/>
                        <a14:foregroundMark x1="9655" y1="50345" x2="32414" y2="63448"/>
                      </a14:backgroundRemoval>
                    </a14:imgEffect>
                  </a14:imgLayer>
                </a14:imgProps>
              </a:ext>
              <a:ext uri="{28A0092B-C50C-407E-A947-70E740481C1C}">
                <a14:useLocalDpi xmlns:a14="http://schemas.microsoft.com/office/drawing/2010/main" val="0"/>
              </a:ext>
            </a:extLst>
          </a:blip>
          <a:stretch>
            <a:fillRect/>
          </a:stretch>
        </p:blipFill>
        <p:spPr>
          <a:xfrm>
            <a:off x="1427598" y="3099756"/>
            <a:ext cx="478985" cy="478985"/>
          </a:xfrm>
          <a:prstGeom prst="rect">
            <a:avLst/>
          </a:prstGeom>
        </p:spPr>
      </p:pic>
      <p:sp>
        <p:nvSpPr>
          <p:cNvPr id="3" name="Rectangle 2"/>
          <p:cNvSpPr/>
          <p:nvPr/>
        </p:nvSpPr>
        <p:spPr>
          <a:xfrm>
            <a:off x="1970720" y="3199311"/>
            <a:ext cx="1298753" cy="307777"/>
          </a:xfrm>
          <a:prstGeom prst="rect">
            <a:avLst/>
          </a:prstGeom>
        </p:spPr>
        <p:txBody>
          <a:bodyPr wrap="none">
            <a:spAutoFit/>
          </a:bodyPr>
          <a:lstStyle/>
          <a:p>
            <a:r>
              <a:rPr lang="en" dirty="0" smtClean="0">
                <a:solidFill>
                  <a:schemeClr val="tx1"/>
                </a:solidFill>
                <a:latin typeface="Rajdhani SemiBold" charset="0"/>
                <a:cs typeface="Rajdhani SemiBold" charset="0"/>
              </a:rPr>
              <a:t>JIS UNIVERSITY</a:t>
            </a:r>
            <a:endParaRPr lang="en-IN" dirty="0">
              <a:solidFill>
                <a:schemeClr val="tx1"/>
              </a:solidFill>
              <a:latin typeface="Rajdhani SemiBold" charset="0"/>
              <a:cs typeface="Rajdhani SemiBold" charset="0"/>
            </a:endParaRPr>
          </a:p>
        </p:txBody>
      </p:sp>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4"/>
          <p:cNvSpPr txBox="1">
            <a:spLocks noGrp="1"/>
          </p:cNvSpPr>
          <p:nvPr>
            <p:ph type="subTitle" idx="6"/>
          </p:nvPr>
        </p:nvSpPr>
        <p:spPr>
          <a:xfrm>
            <a:off x="1001575" y="2861975"/>
            <a:ext cx="3314400" cy="460500"/>
          </a:xfrm>
          <a:prstGeom prst="rect">
            <a:avLst/>
          </a:prstGeom>
        </p:spPr>
        <p:txBody>
          <a:bodyPr spcFirstLastPara="1" wrap="square" lIns="91425" tIns="91425" rIns="91425" bIns="91425" anchor="b" anchorCtr="0">
            <a:noAutofit/>
          </a:bodyPr>
          <a:lstStyle/>
          <a:p>
            <a:pPr marL="0" lvl="0" indent="0"/>
            <a:r>
              <a:rPr lang="en-IN" b="1" dirty="0"/>
              <a:t>HTML for Web Development</a:t>
            </a:r>
            <a:endParaRPr dirty="0"/>
          </a:p>
        </p:txBody>
      </p:sp>
      <p:sp>
        <p:nvSpPr>
          <p:cNvPr id="811" name="Google Shape;81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The HTML</a:t>
            </a:r>
            <a:endParaRPr dirty="0"/>
          </a:p>
        </p:txBody>
      </p:sp>
      <p:sp>
        <p:nvSpPr>
          <p:cNvPr id="812" name="Google Shape;812;p34"/>
          <p:cNvSpPr txBox="1">
            <a:spLocks noGrp="1"/>
          </p:cNvSpPr>
          <p:nvPr>
            <p:ph type="subTitle" idx="1"/>
          </p:nvPr>
        </p:nvSpPr>
        <p:spPr>
          <a:xfrm>
            <a:off x="1001574" y="1491630"/>
            <a:ext cx="3314400" cy="1294145"/>
          </a:xfrm>
          <a:prstGeom prst="rect">
            <a:avLst/>
          </a:prstGeom>
        </p:spPr>
        <p:txBody>
          <a:bodyPr spcFirstLastPara="1" wrap="square" lIns="91425" tIns="91425" rIns="91425" bIns="91425" anchor="t" anchorCtr="0">
            <a:noAutofit/>
          </a:bodyPr>
          <a:lstStyle/>
          <a:p>
            <a:pPr marL="0" lvl="0" indent="0"/>
            <a:r>
              <a:rPr lang="en-US" dirty="0"/>
              <a:t>The </a:t>
            </a:r>
            <a:r>
              <a:rPr lang="en-US" dirty="0" smtClean="0"/>
              <a:t>HTML </a:t>
            </a:r>
            <a:r>
              <a:rPr lang="en-US" dirty="0"/>
              <a:t>(Hypertext Markup Language</a:t>
            </a:r>
            <a:r>
              <a:rPr lang="en-US" dirty="0" smtClean="0"/>
              <a:t>) was </a:t>
            </a:r>
            <a:r>
              <a:rPr lang="en-US" dirty="0"/>
              <a:t>developed by Tim Berners-Lee, a British computer scientist, in 1989 </a:t>
            </a:r>
            <a:r>
              <a:rPr lang="en-US" dirty="0" smtClean="0"/>
              <a:t>at CERN. </a:t>
            </a:r>
            <a:r>
              <a:rPr lang="en-US" dirty="0"/>
              <a:t>HTML was created as a means to share documents containing hypertext, which allows users to access information by clicking on links within the text. </a:t>
            </a:r>
            <a:endParaRPr dirty="0"/>
          </a:p>
        </p:txBody>
      </p:sp>
      <p:sp>
        <p:nvSpPr>
          <p:cNvPr id="813" name="Google Shape;813;p34"/>
          <p:cNvSpPr txBox="1">
            <a:spLocks noGrp="1"/>
          </p:cNvSpPr>
          <p:nvPr>
            <p:ph type="subTitle" idx="2"/>
          </p:nvPr>
        </p:nvSpPr>
        <p:spPr>
          <a:xfrm>
            <a:off x="4828026" y="1491630"/>
            <a:ext cx="3314400" cy="1294145"/>
          </a:xfrm>
          <a:prstGeom prst="rect">
            <a:avLst/>
          </a:prstGeom>
        </p:spPr>
        <p:txBody>
          <a:bodyPr spcFirstLastPara="1" wrap="square" lIns="91425" tIns="91425" rIns="91425" bIns="91425" anchor="t" anchorCtr="0">
            <a:noAutofit/>
          </a:bodyPr>
          <a:lstStyle/>
          <a:p>
            <a:pPr marL="0" lvl="0" indent="0"/>
            <a:r>
              <a:rPr lang="en-US" dirty="0"/>
              <a:t>HTML is a markup language used for creating </a:t>
            </a:r>
            <a:r>
              <a:rPr lang="en-US" dirty="0" smtClean="0"/>
              <a:t>&amp; </a:t>
            </a:r>
            <a:r>
              <a:rPr lang="en-US" dirty="0"/>
              <a:t>structuring web documents. It consists of a set of elements and tags that define the structure and content of a web page. HTML is not a programming language but a markup </a:t>
            </a:r>
            <a:r>
              <a:rPr lang="en-US" dirty="0" smtClean="0"/>
              <a:t>language .</a:t>
            </a:r>
            <a:endParaRPr dirty="0"/>
          </a:p>
        </p:txBody>
      </p:sp>
      <p:sp>
        <p:nvSpPr>
          <p:cNvPr id="814" name="Google Shape;814;p34"/>
          <p:cNvSpPr txBox="1">
            <a:spLocks noGrp="1"/>
          </p:cNvSpPr>
          <p:nvPr>
            <p:ph type="subTitle" idx="3"/>
          </p:nvPr>
        </p:nvSpPr>
        <p:spPr>
          <a:xfrm>
            <a:off x="1001574" y="3314750"/>
            <a:ext cx="3314400" cy="1207800"/>
          </a:xfrm>
          <a:prstGeom prst="rect">
            <a:avLst/>
          </a:prstGeom>
        </p:spPr>
        <p:txBody>
          <a:bodyPr spcFirstLastPara="1" wrap="square" lIns="91425" tIns="91425" rIns="91425" bIns="91425" anchor="t" anchorCtr="0">
            <a:noAutofit/>
          </a:bodyPr>
          <a:lstStyle/>
          <a:p>
            <a:pPr marL="0" lvl="0" indent="0"/>
            <a:r>
              <a:rPr lang="en-US" dirty="0"/>
              <a:t>HTML is a foundational technology for web development. It serves as the structural framework of a web page and provides the basis for organizing content</a:t>
            </a:r>
            <a:r>
              <a:rPr lang="en-US" dirty="0" smtClean="0"/>
              <a:t>.</a:t>
            </a:r>
            <a:r>
              <a:rPr lang="en-US" dirty="0"/>
              <a:t> </a:t>
            </a:r>
            <a:r>
              <a:rPr lang="en-US" dirty="0" smtClean="0"/>
              <a:t>Used to create </a:t>
            </a:r>
            <a:r>
              <a:rPr lang="en-US" dirty="0"/>
              <a:t>web pages and ensure proper accessibility, search engine optimization</a:t>
            </a:r>
            <a:endParaRPr dirty="0"/>
          </a:p>
        </p:txBody>
      </p:sp>
      <p:sp>
        <p:nvSpPr>
          <p:cNvPr id="815" name="Google Shape;815;p34"/>
          <p:cNvSpPr txBox="1">
            <a:spLocks noGrp="1"/>
          </p:cNvSpPr>
          <p:nvPr>
            <p:ph type="subTitle" idx="4"/>
          </p:nvPr>
        </p:nvSpPr>
        <p:spPr>
          <a:xfrm>
            <a:off x="4828026" y="3314750"/>
            <a:ext cx="3314400" cy="1207800"/>
          </a:xfrm>
          <a:prstGeom prst="rect">
            <a:avLst/>
          </a:prstGeom>
        </p:spPr>
        <p:txBody>
          <a:bodyPr spcFirstLastPara="1" wrap="square" lIns="91425" tIns="91425" rIns="91425" bIns="91425" anchor="t" anchorCtr="0">
            <a:noAutofit/>
          </a:bodyPr>
          <a:lstStyle/>
          <a:p>
            <a:pPr marL="0" lvl="0" indent="0"/>
            <a:r>
              <a:rPr lang="en-US" dirty="0" smtClean="0"/>
              <a:t>HTML5 </a:t>
            </a:r>
            <a:r>
              <a:rPr lang="en-US" dirty="0"/>
              <a:t>is the latest version of HTML and represents a significant evolution of the language standardized by the W3C (World Wide Web Consortium) in </a:t>
            </a:r>
            <a:r>
              <a:rPr lang="en-US" dirty="0" smtClean="0"/>
              <a:t>2014. </a:t>
            </a:r>
            <a:r>
              <a:rPr lang="en-US" dirty="0"/>
              <a:t>HTML5 introduces a range of new features and improvements, such </a:t>
            </a:r>
            <a:r>
              <a:rPr lang="en-US" dirty="0" smtClean="0"/>
              <a:t>as &lt;audio&gt; &lt;video&gt;.</a:t>
            </a:r>
            <a:endParaRPr dirty="0"/>
          </a:p>
        </p:txBody>
      </p:sp>
      <p:sp>
        <p:nvSpPr>
          <p:cNvPr id="816" name="Google Shape;816;p34"/>
          <p:cNvSpPr txBox="1">
            <a:spLocks noGrp="1"/>
          </p:cNvSpPr>
          <p:nvPr>
            <p:ph type="subTitle" idx="5"/>
          </p:nvPr>
        </p:nvSpPr>
        <p:spPr>
          <a:xfrm>
            <a:off x="1001575" y="1125025"/>
            <a:ext cx="33144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t>ORIGIN</a:t>
            </a:r>
            <a:endParaRPr b="1" dirty="0"/>
          </a:p>
        </p:txBody>
      </p:sp>
      <p:sp>
        <p:nvSpPr>
          <p:cNvPr id="817" name="Google Shape;817;p34"/>
          <p:cNvSpPr txBox="1">
            <a:spLocks noGrp="1"/>
          </p:cNvSpPr>
          <p:nvPr>
            <p:ph type="subTitle" idx="7"/>
          </p:nvPr>
        </p:nvSpPr>
        <p:spPr>
          <a:xfrm>
            <a:off x="4827999" y="1125025"/>
            <a:ext cx="33144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t>DESCRIPTION</a:t>
            </a:r>
            <a:endParaRPr b="1" dirty="0"/>
          </a:p>
        </p:txBody>
      </p:sp>
      <p:sp>
        <p:nvSpPr>
          <p:cNvPr id="818" name="Google Shape;818;p34"/>
          <p:cNvSpPr txBox="1">
            <a:spLocks noGrp="1"/>
          </p:cNvSpPr>
          <p:nvPr>
            <p:ph type="subTitle" idx="8"/>
          </p:nvPr>
        </p:nvSpPr>
        <p:spPr>
          <a:xfrm>
            <a:off x="4827999" y="2861975"/>
            <a:ext cx="3314400" cy="460500"/>
          </a:xfrm>
          <a:prstGeom prst="rect">
            <a:avLst/>
          </a:prstGeom>
        </p:spPr>
        <p:txBody>
          <a:bodyPr spcFirstLastPara="1" wrap="square" lIns="91425" tIns="91425" rIns="91425" bIns="91425" anchor="b" anchorCtr="0">
            <a:noAutofit/>
          </a:bodyPr>
          <a:lstStyle/>
          <a:p>
            <a:pPr marL="0" lvl="0" indent="0"/>
            <a:r>
              <a:rPr lang="en-IN" b="1" dirty="0"/>
              <a:t>HTML5: The Latest Evolution</a:t>
            </a:r>
            <a:endParaRPr dirty="0"/>
          </a:p>
        </p:txBody>
      </p:sp>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HTML STRUCTURE</a:t>
            </a:r>
            <a:endParaRPr dirty="0"/>
          </a:p>
        </p:txBody>
      </p:sp>
      <p:sp>
        <p:nvSpPr>
          <p:cNvPr id="824" name="Google Shape;824;p35"/>
          <p:cNvSpPr txBox="1">
            <a:spLocks noGrp="1"/>
          </p:cNvSpPr>
          <p:nvPr>
            <p:ph type="subTitle" idx="1"/>
          </p:nvPr>
        </p:nvSpPr>
        <p:spPr>
          <a:xfrm>
            <a:off x="720000" y="1557749"/>
            <a:ext cx="2233500" cy="1222800"/>
          </a:xfrm>
          <a:prstGeom prst="rect">
            <a:avLst/>
          </a:prstGeom>
        </p:spPr>
        <p:txBody>
          <a:bodyPr spcFirstLastPara="1" wrap="square" lIns="91425" tIns="91425" rIns="91425" bIns="91425" anchor="t" anchorCtr="0">
            <a:noAutofit/>
          </a:bodyPr>
          <a:lstStyle/>
          <a:p>
            <a:pPr marL="0" lvl="0" indent="0"/>
            <a:r>
              <a:rPr lang="en-US" dirty="0"/>
              <a:t>This element is used for the introductory purpose we usually contain our logo, </a:t>
            </a:r>
            <a:r>
              <a:rPr lang="en-US" dirty="0" err="1"/>
              <a:t>nav</a:t>
            </a:r>
            <a:r>
              <a:rPr lang="en-US" dirty="0"/>
              <a:t> menu, etc. inside this element.</a:t>
            </a:r>
            <a:endParaRPr dirty="0"/>
          </a:p>
        </p:txBody>
      </p:sp>
      <p:sp>
        <p:nvSpPr>
          <p:cNvPr id="825" name="Google Shape;825;p35"/>
          <p:cNvSpPr txBox="1">
            <a:spLocks noGrp="1"/>
          </p:cNvSpPr>
          <p:nvPr>
            <p:ph type="subTitle" idx="2"/>
          </p:nvPr>
        </p:nvSpPr>
        <p:spPr>
          <a:xfrm>
            <a:off x="3455250" y="1557749"/>
            <a:ext cx="2233500" cy="1222800"/>
          </a:xfrm>
          <a:prstGeom prst="rect">
            <a:avLst/>
          </a:prstGeom>
        </p:spPr>
        <p:txBody>
          <a:bodyPr spcFirstLastPara="1" wrap="square" lIns="91425" tIns="91425" rIns="91425" bIns="91425" anchor="t" anchorCtr="0">
            <a:noAutofit/>
          </a:bodyPr>
          <a:lstStyle/>
          <a:p>
            <a:pPr marL="0" lvl="0" indent="0"/>
            <a:r>
              <a:rPr lang="en-US" dirty="0"/>
              <a:t>The main element is used to hold all the meaningful content </a:t>
            </a:r>
            <a:r>
              <a:rPr lang="en-US" dirty="0" err="1" smtClean="0"/>
              <a:t>i.e</a:t>
            </a:r>
            <a:r>
              <a:rPr lang="en-US" dirty="0"/>
              <a:t>, all the section, article, aside tags come inside it. </a:t>
            </a:r>
            <a:endParaRPr dirty="0"/>
          </a:p>
        </p:txBody>
      </p:sp>
      <p:sp>
        <p:nvSpPr>
          <p:cNvPr id="826" name="Google Shape;826;p35"/>
          <p:cNvSpPr txBox="1">
            <a:spLocks noGrp="1"/>
          </p:cNvSpPr>
          <p:nvPr>
            <p:ph type="subTitle" idx="3"/>
          </p:nvPr>
        </p:nvSpPr>
        <p:spPr>
          <a:xfrm>
            <a:off x="720000" y="3364250"/>
            <a:ext cx="2233500" cy="1222800"/>
          </a:xfrm>
          <a:prstGeom prst="rect">
            <a:avLst/>
          </a:prstGeom>
        </p:spPr>
        <p:txBody>
          <a:bodyPr spcFirstLastPara="1" wrap="square" lIns="91425" tIns="91425" rIns="91425" bIns="91425" anchor="t" anchorCtr="0">
            <a:noAutofit/>
          </a:bodyPr>
          <a:lstStyle/>
          <a:p>
            <a:pPr marL="0" lvl="0" indent="0"/>
            <a:r>
              <a:rPr lang="en-US" dirty="0"/>
              <a:t>A</a:t>
            </a:r>
            <a:r>
              <a:rPr lang="en-US" dirty="0" smtClean="0"/>
              <a:t>n </a:t>
            </a:r>
            <a:r>
              <a:rPr lang="en-US" dirty="0"/>
              <a:t>article </a:t>
            </a:r>
            <a:r>
              <a:rPr lang="en-US" dirty="0" smtClean="0"/>
              <a:t>is used for a piece </a:t>
            </a:r>
            <a:r>
              <a:rPr lang="en-US" dirty="0"/>
              <a:t>of content on our page that is independent of other content on our web page. for example, a blog post or a news story, etc. </a:t>
            </a:r>
            <a:endParaRPr dirty="0"/>
          </a:p>
        </p:txBody>
      </p:sp>
      <p:sp>
        <p:nvSpPr>
          <p:cNvPr id="827" name="Google Shape;827;p35"/>
          <p:cNvSpPr txBox="1">
            <a:spLocks noGrp="1"/>
          </p:cNvSpPr>
          <p:nvPr>
            <p:ph type="subTitle" idx="4"/>
          </p:nvPr>
        </p:nvSpPr>
        <p:spPr>
          <a:xfrm>
            <a:off x="3455250" y="3364250"/>
            <a:ext cx="2233500" cy="1222800"/>
          </a:xfrm>
          <a:prstGeom prst="rect">
            <a:avLst/>
          </a:prstGeom>
        </p:spPr>
        <p:txBody>
          <a:bodyPr spcFirstLastPara="1" wrap="square" lIns="91425" tIns="91425" rIns="91425" bIns="91425" anchor="t" anchorCtr="0">
            <a:noAutofit/>
          </a:bodyPr>
          <a:lstStyle/>
          <a:p>
            <a:pPr marL="0" lvl="0" indent="0"/>
            <a:r>
              <a:rPr lang="en-US" dirty="0"/>
              <a:t>Footer is used for containing content like copyright information, site links, newsletter forms, etc.</a:t>
            </a:r>
            <a:endParaRPr dirty="0"/>
          </a:p>
        </p:txBody>
      </p:sp>
      <p:sp>
        <p:nvSpPr>
          <p:cNvPr id="828" name="Google Shape;828;p35"/>
          <p:cNvSpPr txBox="1">
            <a:spLocks noGrp="1"/>
          </p:cNvSpPr>
          <p:nvPr>
            <p:ph type="subTitle" idx="7"/>
          </p:nvPr>
        </p:nvSpPr>
        <p:spPr>
          <a:xfrm>
            <a:off x="720000" y="1183875"/>
            <a:ext cx="2233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HEADER</a:t>
            </a:r>
            <a:endParaRPr dirty="0"/>
          </a:p>
        </p:txBody>
      </p:sp>
      <p:sp>
        <p:nvSpPr>
          <p:cNvPr id="829" name="Google Shape;829;p35"/>
          <p:cNvSpPr txBox="1">
            <a:spLocks noGrp="1"/>
          </p:cNvSpPr>
          <p:nvPr>
            <p:ph type="subTitle" idx="8"/>
          </p:nvPr>
        </p:nvSpPr>
        <p:spPr>
          <a:xfrm>
            <a:off x="3455250" y="1183875"/>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MAIN</a:t>
            </a:r>
            <a:endParaRPr dirty="0"/>
          </a:p>
        </p:txBody>
      </p:sp>
      <p:sp>
        <p:nvSpPr>
          <p:cNvPr id="830" name="Google Shape;830;p35"/>
          <p:cNvSpPr txBox="1">
            <a:spLocks noGrp="1"/>
          </p:cNvSpPr>
          <p:nvPr>
            <p:ph type="subTitle" idx="9"/>
          </p:nvPr>
        </p:nvSpPr>
        <p:spPr>
          <a:xfrm>
            <a:off x="6190500" y="1183875"/>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SECTION</a:t>
            </a:r>
            <a:endParaRPr dirty="0"/>
          </a:p>
        </p:txBody>
      </p:sp>
      <p:sp>
        <p:nvSpPr>
          <p:cNvPr id="831" name="Google Shape;831;p35"/>
          <p:cNvSpPr txBox="1">
            <a:spLocks noGrp="1"/>
          </p:cNvSpPr>
          <p:nvPr>
            <p:ph type="subTitle" idx="5"/>
          </p:nvPr>
        </p:nvSpPr>
        <p:spPr>
          <a:xfrm>
            <a:off x="6190500" y="1557749"/>
            <a:ext cx="2233500" cy="1222800"/>
          </a:xfrm>
          <a:prstGeom prst="rect">
            <a:avLst/>
          </a:prstGeom>
        </p:spPr>
        <p:txBody>
          <a:bodyPr spcFirstLastPara="1" wrap="square" lIns="91425" tIns="91425" rIns="91425" bIns="91425" anchor="t" anchorCtr="0">
            <a:noAutofit/>
          </a:bodyPr>
          <a:lstStyle/>
          <a:p>
            <a:pPr marL="0" lvl="0" indent="0"/>
            <a:r>
              <a:rPr lang="en-US" dirty="0"/>
              <a:t> Section is used to group associated content such as different articles, information cards, etc.</a:t>
            </a:r>
            <a:endParaRPr dirty="0"/>
          </a:p>
        </p:txBody>
      </p:sp>
      <p:sp>
        <p:nvSpPr>
          <p:cNvPr id="832" name="Google Shape;832;p35"/>
          <p:cNvSpPr txBox="1">
            <a:spLocks noGrp="1"/>
          </p:cNvSpPr>
          <p:nvPr>
            <p:ph type="subTitle" idx="6"/>
          </p:nvPr>
        </p:nvSpPr>
        <p:spPr>
          <a:xfrm>
            <a:off x="6190500" y="3364250"/>
            <a:ext cx="2233500" cy="1222800"/>
          </a:xfrm>
          <a:prstGeom prst="rect">
            <a:avLst/>
          </a:prstGeom>
        </p:spPr>
        <p:txBody>
          <a:bodyPr spcFirstLastPara="1" wrap="square" lIns="91425" tIns="91425" rIns="91425" bIns="91425" anchor="t" anchorCtr="0">
            <a:noAutofit/>
          </a:bodyPr>
          <a:lstStyle/>
          <a:p>
            <a:pPr marL="0" lvl="0" indent="0"/>
            <a:r>
              <a:rPr lang="en-US" dirty="0"/>
              <a:t>A</a:t>
            </a:r>
            <a:r>
              <a:rPr lang="en-US" dirty="0" smtClean="0"/>
              <a:t>side </a:t>
            </a:r>
            <a:r>
              <a:rPr lang="en-US" dirty="0"/>
              <a:t>is the element used to contain the sidebars on our page.</a:t>
            </a:r>
            <a:endParaRPr dirty="0"/>
          </a:p>
        </p:txBody>
      </p:sp>
      <p:sp>
        <p:nvSpPr>
          <p:cNvPr id="833" name="Google Shape;833;p35"/>
          <p:cNvSpPr txBox="1">
            <a:spLocks noGrp="1"/>
          </p:cNvSpPr>
          <p:nvPr>
            <p:ph type="subTitle" idx="13"/>
          </p:nvPr>
        </p:nvSpPr>
        <p:spPr>
          <a:xfrm>
            <a:off x="720000" y="2987151"/>
            <a:ext cx="2233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ARTICLE</a:t>
            </a:r>
            <a:endParaRPr dirty="0"/>
          </a:p>
        </p:txBody>
      </p:sp>
      <p:sp>
        <p:nvSpPr>
          <p:cNvPr id="834" name="Google Shape;834;p35"/>
          <p:cNvSpPr txBox="1">
            <a:spLocks noGrp="1"/>
          </p:cNvSpPr>
          <p:nvPr>
            <p:ph type="subTitle" idx="14"/>
          </p:nvPr>
        </p:nvSpPr>
        <p:spPr>
          <a:xfrm>
            <a:off x="3455250" y="2987156"/>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FOOTER</a:t>
            </a:r>
            <a:endParaRPr dirty="0"/>
          </a:p>
        </p:txBody>
      </p:sp>
      <p:sp>
        <p:nvSpPr>
          <p:cNvPr id="835" name="Google Shape;835;p35"/>
          <p:cNvSpPr txBox="1">
            <a:spLocks noGrp="1"/>
          </p:cNvSpPr>
          <p:nvPr>
            <p:ph type="subTitle" idx="15"/>
          </p:nvPr>
        </p:nvSpPr>
        <p:spPr>
          <a:xfrm>
            <a:off x="6190500" y="2987156"/>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ASIDE</a:t>
            </a:r>
            <a:endParaRPr dirty="0"/>
          </a:p>
        </p:txBody>
      </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HTML STRUCTURE</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04" y="1203598"/>
            <a:ext cx="4738200" cy="3219822"/>
          </a:xfrm>
          <a:prstGeom prst="rect">
            <a:avLst/>
          </a:prstGeom>
        </p:spPr>
      </p:pic>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4"/>
          <p:cNvSpPr txBox="1">
            <a:spLocks noGrp="1"/>
          </p:cNvSpPr>
          <p:nvPr>
            <p:ph type="subTitle" idx="6"/>
          </p:nvPr>
        </p:nvSpPr>
        <p:spPr>
          <a:xfrm>
            <a:off x="1001575" y="2861975"/>
            <a:ext cx="3314400" cy="460500"/>
          </a:xfrm>
          <a:prstGeom prst="rect">
            <a:avLst/>
          </a:prstGeom>
        </p:spPr>
        <p:txBody>
          <a:bodyPr spcFirstLastPara="1" wrap="square" lIns="91425" tIns="91425" rIns="91425" bIns="91425" anchor="b" anchorCtr="0">
            <a:noAutofit/>
          </a:bodyPr>
          <a:lstStyle/>
          <a:p>
            <a:pPr marL="0" lvl="0" indent="0"/>
            <a:r>
              <a:rPr lang="en-IN" b="1" dirty="0" smtClean="0"/>
              <a:t>BENEFITS </a:t>
            </a:r>
            <a:endParaRPr dirty="0"/>
          </a:p>
        </p:txBody>
      </p:sp>
      <p:sp>
        <p:nvSpPr>
          <p:cNvPr id="811" name="Google Shape;81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HTML SEMANTICS : </a:t>
            </a:r>
            <a:endParaRPr dirty="0"/>
          </a:p>
        </p:txBody>
      </p:sp>
      <p:sp>
        <p:nvSpPr>
          <p:cNvPr id="812" name="Google Shape;812;p34"/>
          <p:cNvSpPr txBox="1">
            <a:spLocks noGrp="1"/>
          </p:cNvSpPr>
          <p:nvPr>
            <p:ph type="subTitle" idx="1"/>
          </p:nvPr>
        </p:nvSpPr>
        <p:spPr>
          <a:xfrm>
            <a:off x="1001574" y="1491630"/>
            <a:ext cx="3314400" cy="1294145"/>
          </a:xfrm>
          <a:prstGeom prst="rect">
            <a:avLst/>
          </a:prstGeom>
        </p:spPr>
        <p:txBody>
          <a:bodyPr spcFirstLastPara="1" wrap="square" lIns="91425" tIns="91425" rIns="91425" bIns="91425" anchor="t" anchorCtr="0">
            <a:noAutofit/>
          </a:bodyPr>
          <a:lstStyle/>
          <a:p>
            <a:pPr marL="0" lvl="0" indent="0"/>
            <a:r>
              <a:rPr lang="en-US" dirty="0"/>
              <a:t>HTML semantics refers to the meaning and structure of the elements and tags used in </a:t>
            </a:r>
            <a:r>
              <a:rPr lang="en-US" dirty="0" smtClean="0"/>
              <a:t>HTML to </a:t>
            </a:r>
            <a:r>
              <a:rPr lang="en-US" dirty="0"/>
              <a:t>represent content on a web </a:t>
            </a:r>
            <a:r>
              <a:rPr lang="en-US" dirty="0" smtClean="0"/>
              <a:t>page and to make easy </a:t>
            </a:r>
            <a:r>
              <a:rPr lang="en-US" dirty="0"/>
              <a:t>for both humans and machines (e.g., search engines, screen readers) to understand the document.</a:t>
            </a:r>
            <a:r>
              <a:rPr lang="en-US" dirty="0" smtClean="0"/>
              <a:t> </a:t>
            </a:r>
            <a:endParaRPr dirty="0"/>
          </a:p>
        </p:txBody>
      </p:sp>
      <p:sp>
        <p:nvSpPr>
          <p:cNvPr id="813" name="Google Shape;813;p34"/>
          <p:cNvSpPr txBox="1">
            <a:spLocks noGrp="1"/>
          </p:cNvSpPr>
          <p:nvPr>
            <p:ph type="subTitle" idx="2"/>
          </p:nvPr>
        </p:nvSpPr>
        <p:spPr>
          <a:xfrm>
            <a:off x="4828026" y="1491630"/>
            <a:ext cx="3314400" cy="1294145"/>
          </a:xfrm>
          <a:prstGeom prst="rect">
            <a:avLst/>
          </a:prstGeom>
        </p:spPr>
        <p:txBody>
          <a:bodyPr spcFirstLastPara="1" wrap="square" lIns="91425" tIns="91425" rIns="91425" bIns="91425" anchor="t" anchorCtr="0">
            <a:noAutofit/>
          </a:bodyPr>
          <a:lstStyle/>
          <a:p>
            <a:pPr marL="0" lvl="0" indent="0"/>
            <a:r>
              <a:rPr lang="en-US" dirty="0"/>
              <a:t>Search engines like Google use semantics to understand the content of web pages </a:t>
            </a:r>
            <a:r>
              <a:rPr lang="en-US" dirty="0" smtClean="0"/>
              <a:t>and they rank </a:t>
            </a:r>
            <a:r>
              <a:rPr lang="en-US" dirty="0"/>
              <a:t>your web pages</a:t>
            </a:r>
            <a:r>
              <a:rPr lang="en-US" dirty="0" smtClean="0"/>
              <a:t>.</a:t>
            </a:r>
            <a:r>
              <a:rPr lang="en-US" dirty="0"/>
              <a:t> </a:t>
            </a:r>
            <a:r>
              <a:rPr lang="en-US" dirty="0" smtClean="0"/>
              <a:t>Users </a:t>
            </a:r>
            <a:r>
              <a:rPr lang="en-US" dirty="0"/>
              <a:t>can quickly grasp the content's structure and purpose, they can navigate the site more efficiently and find the information they need.</a:t>
            </a:r>
            <a:endParaRPr dirty="0"/>
          </a:p>
        </p:txBody>
      </p:sp>
      <p:sp>
        <p:nvSpPr>
          <p:cNvPr id="814" name="Google Shape;814;p34"/>
          <p:cNvSpPr txBox="1">
            <a:spLocks noGrp="1"/>
          </p:cNvSpPr>
          <p:nvPr>
            <p:ph type="subTitle" idx="3"/>
          </p:nvPr>
        </p:nvSpPr>
        <p:spPr>
          <a:xfrm>
            <a:off x="1001574" y="3314750"/>
            <a:ext cx="3314400" cy="1207800"/>
          </a:xfrm>
          <a:prstGeom prst="rect">
            <a:avLst/>
          </a:prstGeom>
        </p:spPr>
        <p:txBody>
          <a:bodyPr spcFirstLastPara="1" wrap="square" lIns="91425" tIns="91425" rIns="91425" bIns="91425" anchor="t" anchorCtr="0">
            <a:noAutofit/>
          </a:bodyPr>
          <a:lstStyle/>
          <a:p>
            <a:pPr>
              <a:buFont typeface="Wingdings" pitchFamily="2" charset="2"/>
              <a:buChar char="ü"/>
            </a:pPr>
            <a:r>
              <a:rPr lang="en-US" dirty="0"/>
              <a:t>Clear indication of the role played by our content</a:t>
            </a:r>
          </a:p>
          <a:p>
            <a:pPr>
              <a:buFont typeface="Wingdings" pitchFamily="2" charset="2"/>
              <a:buChar char="ü"/>
            </a:pPr>
            <a:r>
              <a:rPr lang="en-US" dirty="0"/>
              <a:t>Better readability of code</a:t>
            </a:r>
          </a:p>
          <a:p>
            <a:pPr>
              <a:buFont typeface="Wingdings" pitchFamily="2" charset="2"/>
              <a:buChar char="ü"/>
            </a:pPr>
            <a:r>
              <a:rPr lang="en-US" dirty="0"/>
              <a:t>Offer SEO benefits</a:t>
            </a:r>
          </a:p>
          <a:p>
            <a:pPr>
              <a:buFont typeface="Wingdings" pitchFamily="2" charset="2"/>
              <a:buChar char="ü"/>
            </a:pPr>
            <a:r>
              <a:rPr lang="en-US" dirty="0"/>
              <a:t>Better consistency with the new HTML5 specifications</a:t>
            </a:r>
          </a:p>
        </p:txBody>
      </p:sp>
      <p:sp>
        <p:nvSpPr>
          <p:cNvPr id="815" name="Google Shape;815;p34"/>
          <p:cNvSpPr txBox="1">
            <a:spLocks noGrp="1"/>
          </p:cNvSpPr>
          <p:nvPr>
            <p:ph type="subTitle" idx="4"/>
          </p:nvPr>
        </p:nvSpPr>
        <p:spPr>
          <a:xfrm>
            <a:off x="4828026" y="3314750"/>
            <a:ext cx="3314400" cy="1207800"/>
          </a:xfrm>
          <a:prstGeom prst="rect">
            <a:avLst/>
          </a:prstGeom>
        </p:spPr>
        <p:txBody>
          <a:bodyPr spcFirstLastPara="1" wrap="square" lIns="91425" tIns="91425" rIns="91425" bIns="91425" anchor="t" anchorCtr="0">
            <a:noAutofit/>
          </a:bodyPr>
          <a:lstStyle/>
          <a:p>
            <a:pPr marL="0" lvl="0" indent="0"/>
            <a:r>
              <a:rPr lang="en-US" dirty="0"/>
              <a:t>The answer is simple the sole purpose of a </a:t>
            </a:r>
            <a:r>
              <a:rPr lang="en-US" dirty="0"/>
              <a:t>&lt;div&gt;</a:t>
            </a:r>
            <a:r>
              <a:rPr lang="en-US" dirty="0"/>
              <a:t> is for grouping and styling our content but not to provide semantic meaning to our page. </a:t>
            </a:r>
            <a:r>
              <a:rPr lang="en-US" dirty="0"/>
              <a:t>&lt;div&gt;</a:t>
            </a:r>
            <a:r>
              <a:rPr lang="en-US" dirty="0"/>
              <a:t> does not provide any meaningful information regarding the type of content to the browser </a:t>
            </a:r>
            <a:r>
              <a:rPr lang="en-US" dirty="0" smtClean="0"/>
              <a:t>.</a:t>
            </a:r>
            <a:endParaRPr dirty="0"/>
          </a:p>
        </p:txBody>
      </p:sp>
      <p:sp>
        <p:nvSpPr>
          <p:cNvPr id="816" name="Google Shape;816;p34"/>
          <p:cNvSpPr txBox="1">
            <a:spLocks noGrp="1"/>
          </p:cNvSpPr>
          <p:nvPr>
            <p:ph type="subTitle" idx="5"/>
          </p:nvPr>
        </p:nvSpPr>
        <p:spPr>
          <a:xfrm>
            <a:off x="1001575" y="1125025"/>
            <a:ext cx="33144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t>DESCRIPTION</a:t>
            </a:r>
            <a:endParaRPr b="1" dirty="0"/>
          </a:p>
        </p:txBody>
      </p:sp>
      <p:sp>
        <p:nvSpPr>
          <p:cNvPr id="817" name="Google Shape;817;p34"/>
          <p:cNvSpPr txBox="1">
            <a:spLocks noGrp="1"/>
          </p:cNvSpPr>
          <p:nvPr>
            <p:ph type="subTitle" idx="7"/>
          </p:nvPr>
        </p:nvSpPr>
        <p:spPr>
          <a:xfrm>
            <a:off x="4827999" y="1125025"/>
            <a:ext cx="3314400" cy="4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t>WHY USE ? </a:t>
            </a:r>
            <a:endParaRPr b="1" dirty="0"/>
          </a:p>
        </p:txBody>
      </p:sp>
      <p:sp>
        <p:nvSpPr>
          <p:cNvPr id="818" name="Google Shape;818;p34"/>
          <p:cNvSpPr txBox="1">
            <a:spLocks noGrp="1"/>
          </p:cNvSpPr>
          <p:nvPr>
            <p:ph type="subTitle" idx="8"/>
          </p:nvPr>
        </p:nvSpPr>
        <p:spPr>
          <a:xfrm>
            <a:off x="4827999" y="2861975"/>
            <a:ext cx="3314400" cy="460500"/>
          </a:xfrm>
          <a:prstGeom prst="rect">
            <a:avLst/>
          </a:prstGeom>
        </p:spPr>
        <p:txBody>
          <a:bodyPr spcFirstLastPara="1" wrap="square" lIns="91425" tIns="91425" rIns="91425" bIns="91425" anchor="b" anchorCtr="0">
            <a:noAutofit/>
          </a:bodyPr>
          <a:lstStyle/>
          <a:p>
            <a:pPr marL="0" lvl="0" indent="0"/>
            <a:r>
              <a:rPr lang="en-US" b="1" dirty="0" smtClean="0"/>
              <a:t>WHY NOT USE</a:t>
            </a:r>
            <a:r>
              <a:rPr lang="en-US" b="1" dirty="0"/>
              <a:t> &lt;div&gt; </a:t>
            </a:r>
            <a:r>
              <a:rPr lang="en-US" b="1" dirty="0" smtClean="0"/>
              <a:t>INSTEAD </a:t>
            </a:r>
            <a:endParaRPr dirty="0"/>
          </a:p>
        </p:txBody>
      </p:sp>
    </p:spTree>
    <p:extLst>
      <p:ext uri="{BB962C8B-B14F-4D97-AF65-F5344CB8AC3E}">
        <p14:creationId xmlns:p14="http://schemas.microsoft.com/office/powerpoint/2010/main" val="4218011809"/>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HTML : </a:t>
            </a:r>
            <a:endParaRPr dirty="0"/>
          </a:p>
        </p:txBody>
      </p:sp>
      <p:sp>
        <p:nvSpPr>
          <p:cNvPr id="3" name="TextBox 2"/>
          <p:cNvSpPr txBox="1"/>
          <p:nvPr/>
        </p:nvSpPr>
        <p:spPr>
          <a:xfrm>
            <a:off x="827584" y="1347614"/>
            <a:ext cx="7200800" cy="3231654"/>
          </a:xfrm>
          <a:prstGeom prst="rect">
            <a:avLst/>
          </a:prstGeom>
          <a:noFill/>
        </p:spPr>
        <p:txBody>
          <a:bodyPr wrap="square" rtlCol="0">
            <a:spAutoFit/>
          </a:bodyPr>
          <a:lstStyle/>
          <a:p>
            <a:pPr marL="171450" indent="-171450">
              <a:buClr>
                <a:schemeClr val="tx1"/>
              </a:buClr>
              <a:buFont typeface="Wingdings" pitchFamily="2" charset="2"/>
              <a:buChar char="Ø"/>
            </a:pPr>
            <a:r>
              <a:rPr lang="en-US" sz="1200" b="1" dirty="0">
                <a:solidFill>
                  <a:schemeClr val="tx1"/>
                </a:solidFill>
                <a:latin typeface="Inter" charset="0"/>
                <a:ea typeface="Inter" charset="0"/>
              </a:rPr>
              <a:t>&lt;html&gt; </a:t>
            </a:r>
            <a:r>
              <a:rPr lang="en-US" sz="1200" b="1" dirty="0" smtClean="0">
                <a:solidFill>
                  <a:schemeClr val="tx1"/>
                </a:solidFill>
                <a:latin typeface="Inter" charset="0"/>
                <a:ea typeface="Inter" charset="0"/>
              </a:rPr>
              <a:t>:</a:t>
            </a:r>
            <a:r>
              <a:rPr lang="en-US" sz="1200" dirty="0" smtClean="0">
                <a:solidFill>
                  <a:schemeClr val="tx1"/>
                </a:solidFill>
                <a:latin typeface="Inter" charset="0"/>
                <a:ea typeface="Inter" charset="0"/>
              </a:rPr>
              <a:t> is </a:t>
            </a:r>
            <a:r>
              <a:rPr lang="en-US" sz="1200" dirty="0">
                <a:solidFill>
                  <a:schemeClr val="tx1"/>
                </a:solidFill>
                <a:latin typeface="Inter" charset="0"/>
                <a:ea typeface="Inter" charset="0"/>
              </a:rPr>
              <a:t>the root element of an HTML document. It encapsulates the entire web page and contains two main sections: &lt;head&gt; and &lt;body&gt;. It defines the document type and character encoding.</a:t>
            </a:r>
          </a:p>
          <a:p>
            <a:pPr marL="171450" indent="-171450">
              <a:buClr>
                <a:schemeClr val="tx1"/>
              </a:buClr>
              <a:buFont typeface="Wingdings" pitchFamily="2" charset="2"/>
              <a:buChar char="Ø"/>
            </a:pPr>
            <a:r>
              <a:rPr lang="en-US" sz="1200" b="1" dirty="0">
                <a:solidFill>
                  <a:schemeClr val="tx1"/>
                </a:solidFill>
                <a:latin typeface="Inter" charset="0"/>
                <a:ea typeface="Inter" charset="0"/>
              </a:rPr>
              <a:t>&lt;head&gt; </a:t>
            </a:r>
            <a:r>
              <a:rPr lang="en-US" sz="1200" b="1" dirty="0" smtClean="0">
                <a:solidFill>
                  <a:schemeClr val="tx1"/>
                </a:solidFill>
                <a:latin typeface="Inter" charset="0"/>
                <a:ea typeface="Inter" charset="0"/>
              </a:rPr>
              <a:t>:</a:t>
            </a:r>
            <a:r>
              <a:rPr lang="en-US" sz="1200" dirty="0" smtClean="0">
                <a:solidFill>
                  <a:schemeClr val="tx1"/>
                </a:solidFill>
                <a:latin typeface="Inter" charset="0"/>
                <a:ea typeface="Inter" charset="0"/>
              </a:rPr>
              <a:t> contains </a:t>
            </a:r>
            <a:r>
              <a:rPr lang="en-US" sz="1200" dirty="0">
                <a:solidFill>
                  <a:schemeClr val="tx1"/>
                </a:solidFill>
                <a:latin typeface="Inter" charset="0"/>
                <a:ea typeface="Inter" charset="0"/>
              </a:rPr>
              <a:t>meta-information about the document, such as the page title, character encoding, links to external resources (like </a:t>
            </a:r>
            <a:r>
              <a:rPr lang="en-US" sz="1200" dirty="0" err="1">
                <a:solidFill>
                  <a:schemeClr val="tx1"/>
                </a:solidFill>
                <a:latin typeface="Inter" charset="0"/>
                <a:ea typeface="Inter" charset="0"/>
              </a:rPr>
              <a:t>stylesheets</a:t>
            </a:r>
            <a:r>
              <a:rPr lang="en-US" sz="1200" dirty="0">
                <a:solidFill>
                  <a:schemeClr val="tx1"/>
                </a:solidFill>
                <a:latin typeface="Inter" charset="0"/>
                <a:ea typeface="Inter" charset="0"/>
              </a:rPr>
              <a:t> and scripts), and metadata for search </a:t>
            </a:r>
            <a:r>
              <a:rPr lang="en-US" sz="1200" dirty="0" smtClean="0">
                <a:solidFill>
                  <a:schemeClr val="tx1"/>
                </a:solidFill>
                <a:latin typeface="Inter" charset="0"/>
                <a:ea typeface="Inter" charset="0"/>
              </a:rPr>
              <a:t>engines.</a:t>
            </a:r>
            <a:endParaRPr lang="en-US" sz="1200" dirty="0">
              <a:solidFill>
                <a:schemeClr val="tx1"/>
              </a:solidFill>
              <a:latin typeface="Inter" charset="0"/>
              <a:ea typeface="Inter" charset="0"/>
            </a:endParaRPr>
          </a:p>
          <a:p>
            <a:pPr marL="171450" indent="-171450">
              <a:buClr>
                <a:schemeClr val="tx1"/>
              </a:buClr>
              <a:buFont typeface="Wingdings" pitchFamily="2" charset="2"/>
              <a:buChar char="Ø"/>
            </a:pPr>
            <a:r>
              <a:rPr lang="en-US" sz="1200" b="1" dirty="0">
                <a:solidFill>
                  <a:schemeClr val="tx1"/>
                </a:solidFill>
                <a:latin typeface="Inter" charset="0"/>
                <a:ea typeface="Inter" charset="0"/>
              </a:rPr>
              <a:t>&lt;body</a:t>
            </a:r>
            <a:r>
              <a:rPr lang="en-US" sz="1200" b="1" dirty="0" smtClean="0">
                <a:solidFill>
                  <a:schemeClr val="tx1"/>
                </a:solidFill>
                <a:latin typeface="Inter" charset="0"/>
                <a:ea typeface="Inter" charset="0"/>
              </a:rPr>
              <a:t>&gt;:  </a:t>
            </a:r>
            <a:r>
              <a:rPr lang="en-US" sz="1200" dirty="0" smtClean="0">
                <a:solidFill>
                  <a:schemeClr val="tx1"/>
                </a:solidFill>
                <a:latin typeface="Inter" charset="0"/>
                <a:ea typeface="Inter" charset="0"/>
              </a:rPr>
              <a:t>contains </a:t>
            </a:r>
            <a:r>
              <a:rPr lang="en-US" sz="1200" dirty="0">
                <a:solidFill>
                  <a:schemeClr val="tx1"/>
                </a:solidFill>
                <a:latin typeface="Inter" charset="0"/>
                <a:ea typeface="Inter" charset="0"/>
              </a:rPr>
              <a:t>the visible content of the web page. It includes text, images, links, headings, paragraphs, and other elements that are displayed in the browser. This is where you structure and organize the content that users see and interact with</a:t>
            </a:r>
            <a:r>
              <a:rPr lang="en-US" sz="1200" dirty="0" smtClean="0">
                <a:solidFill>
                  <a:schemeClr val="tx1"/>
                </a:solidFill>
                <a:latin typeface="Inter" charset="0"/>
                <a:ea typeface="Inter" charset="0"/>
              </a:rPr>
              <a:t>.</a:t>
            </a:r>
          </a:p>
          <a:p>
            <a:pPr marL="171450" indent="-171450">
              <a:buClr>
                <a:schemeClr val="tx1"/>
              </a:buClr>
              <a:buFont typeface="Wingdings" pitchFamily="2" charset="2"/>
              <a:buChar char="Ø"/>
            </a:pPr>
            <a:r>
              <a:rPr lang="en-US" sz="1200" b="1" dirty="0" smtClean="0">
                <a:solidFill>
                  <a:schemeClr val="tx1"/>
                </a:solidFill>
                <a:latin typeface="Inter" charset="0"/>
                <a:ea typeface="Inter" charset="0"/>
              </a:rPr>
              <a:t>Attributes :</a:t>
            </a:r>
            <a:endParaRPr lang="en-US" sz="1200" b="1" dirty="0">
              <a:solidFill>
                <a:schemeClr val="tx1"/>
              </a:solidFill>
              <a:latin typeface="Inter" charset="0"/>
              <a:ea typeface="Inter" charset="0"/>
            </a:endParaRPr>
          </a:p>
          <a:p>
            <a:pPr marL="171450" indent="-171450">
              <a:buClr>
                <a:schemeClr val="tx1"/>
              </a:buClr>
              <a:buFont typeface="Wingdings" pitchFamily="2" charset="2"/>
              <a:buChar char="§"/>
            </a:pPr>
            <a:r>
              <a:rPr lang="en-US" sz="1200" dirty="0">
                <a:solidFill>
                  <a:schemeClr val="tx1"/>
                </a:solidFill>
                <a:effectLst>
                  <a:outerShdw blurRad="38100" dist="38100" dir="2700000" algn="tl">
                    <a:srgbClr val="000000">
                      <a:alpha val="43137"/>
                    </a:srgbClr>
                  </a:outerShdw>
                </a:effectLst>
                <a:latin typeface="Inter" charset="0"/>
                <a:ea typeface="Inter" charset="0"/>
              </a:rPr>
              <a:t>title:</a:t>
            </a:r>
            <a:r>
              <a:rPr lang="en-US" sz="1200" dirty="0">
                <a:solidFill>
                  <a:schemeClr val="tx1"/>
                </a:solidFill>
                <a:latin typeface="Inter" charset="0"/>
                <a:ea typeface="Inter" charset="0"/>
              </a:rPr>
              <a:t> Sets the title of the web page, which appears in the browser tab.</a:t>
            </a:r>
          </a:p>
          <a:p>
            <a:pPr marL="171450" indent="-171450">
              <a:buClr>
                <a:schemeClr val="tx1"/>
              </a:buClr>
              <a:buFont typeface="Wingdings" pitchFamily="2" charset="2"/>
              <a:buChar char="§"/>
            </a:pPr>
            <a:r>
              <a:rPr lang="en-US" sz="1200" dirty="0" err="1">
                <a:solidFill>
                  <a:schemeClr val="tx1"/>
                </a:solidFill>
                <a:latin typeface="Inter" charset="0"/>
                <a:ea typeface="Inter" charset="0"/>
              </a:rPr>
              <a:t>href</a:t>
            </a:r>
            <a:r>
              <a:rPr lang="en-US" sz="1200" dirty="0">
                <a:solidFill>
                  <a:schemeClr val="tx1"/>
                </a:solidFill>
                <a:latin typeface="Inter" charset="0"/>
                <a:ea typeface="Inter" charset="0"/>
              </a:rPr>
              <a:t>: Used in &lt;a&gt; tags to specify the URL for hyperlinks.</a:t>
            </a:r>
          </a:p>
          <a:p>
            <a:pPr marL="171450" indent="-171450">
              <a:buClr>
                <a:schemeClr val="tx1"/>
              </a:buClr>
              <a:buFont typeface="Wingdings" pitchFamily="2" charset="2"/>
              <a:buChar char="§"/>
            </a:pPr>
            <a:r>
              <a:rPr lang="en-US" sz="1200" dirty="0" err="1">
                <a:solidFill>
                  <a:schemeClr val="tx1"/>
                </a:solidFill>
                <a:latin typeface="Inter" charset="0"/>
                <a:ea typeface="Inter" charset="0"/>
              </a:rPr>
              <a:t>src</a:t>
            </a:r>
            <a:r>
              <a:rPr lang="en-US" sz="1200" dirty="0">
                <a:solidFill>
                  <a:schemeClr val="tx1"/>
                </a:solidFill>
                <a:latin typeface="Inter" charset="0"/>
                <a:ea typeface="Inter" charset="0"/>
              </a:rPr>
              <a:t>: Used in &lt;</a:t>
            </a:r>
            <a:r>
              <a:rPr lang="en-US" sz="1200" dirty="0" err="1">
                <a:solidFill>
                  <a:schemeClr val="tx1"/>
                </a:solidFill>
                <a:latin typeface="Inter" charset="0"/>
                <a:ea typeface="Inter" charset="0"/>
              </a:rPr>
              <a:t>img</a:t>
            </a:r>
            <a:r>
              <a:rPr lang="en-US" sz="1200" dirty="0">
                <a:solidFill>
                  <a:schemeClr val="tx1"/>
                </a:solidFill>
                <a:latin typeface="Inter" charset="0"/>
                <a:ea typeface="Inter" charset="0"/>
              </a:rPr>
              <a:t>&gt;, &lt;script&gt;, and other elements to define the source file or URL.</a:t>
            </a:r>
          </a:p>
          <a:p>
            <a:pPr marL="171450" indent="-171450">
              <a:buClr>
                <a:schemeClr val="tx1"/>
              </a:buClr>
              <a:buFont typeface="Wingdings" pitchFamily="2" charset="2"/>
              <a:buChar char="§"/>
            </a:pPr>
            <a:r>
              <a:rPr lang="en-US" sz="1200" dirty="0">
                <a:solidFill>
                  <a:schemeClr val="tx1"/>
                </a:solidFill>
                <a:latin typeface="Inter" charset="0"/>
                <a:ea typeface="Inter" charset="0"/>
              </a:rPr>
              <a:t>alt: Provides alternative text for images, which is important for accessibility.</a:t>
            </a:r>
          </a:p>
          <a:p>
            <a:pPr marL="171450" indent="-171450">
              <a:buClr>
                <a:schemeClr val="tx1"/>
              </a:buClr>
              <a:buFont typeface="Wingdings" pitchFamily="2" charset="2"/>
              <a:buChar char="§"/>
            </a:pPr>
            <a:r>
              <a:rPr lang="en-US" sz="1200" dirty="0">
                <a:solidFill>
                  <a:schemeClr val="tx1"/>
                </a:solidFill>
                <a:latin typeface="Inter" charset="0"/>
                <a:ea typeface="Inter" charset="0"/>
              </a:rPr>
              <a:t>id and class: Used to assign unique identifiers and CSS classes for styling and scripting.</a:t>
            </a:r>
          </a:p>
          <a:p>
            <a:pPr marL="171450" indent="-171450">
              <a:buClr>
                <a:schemeClr val="tx1"/>
              </a:buClr>
              <a:buFont typeface="Wingdings" pitchFamily="2" charset="2"/>
              <a:buChar char="§"/>
            </a:pPr>
            <a:r>
              <a:rPr lang="en-US" sz="1200" dirty="0" err="1" smtClean="0">
                <a:solidFill>
                  <a:schemeClr val="tx1"/>
                </a:solidFill>
                <a:latin typeface="Inter" charset="0"/>
                <a:ea typeface="Inter" charset="0"/>
              </a:rPr>
              <a:t>onclick</a:t>
            </a:r>
            <a:r>
              <a:rPr lang="en-US" sz="1200" dirty="0">
                <a:solidFill>
                  <a:schemeClr val="tx1"/>
                </a:solidFill>
                <a:latin typeface="Inter" charset="0"/>
                <a:ea typeface="Inter" charset="0"/>
              </a:rPr>
              <a:t>, </a:t>
            </a:r>
            <a:r>
              <a:rPr lang="en-US" sz="1200" dirty="0" err="1">
                <a:solidFill>
                  <a:schemeClr val="tx1"/>
                </a:solidFill>
                <a:latin typeface="Inter" charset="0"/>
                <a:ea typeface="Inter" charset="0"/>
              </a:rPr>
              <a:t>onmouseover</a:t>
            </a:r>
            <a:r>
              <a:rPr lang="en-US" sz="1200" dirty="0">
                <a:solidFill>
                  <a:schemeClr val="tx1"/>
                </a:solidFill>
                <a:latin typeface="Inter" charset="0"/>
                <a:ea typeface="Inter" charset="0"/>
              </a:rPr>
              <a:t>, </a:t>
            </a:r>
            <a:r>
              <a:rPr lang="en-US" sz="1200" dirty="0" err="1" smtClean="0">
                <a:solidFill>
                  <a:schemeClr val="tx1"/>
                </a:solidFill>
                <a:latin typeface="Inter" charset="0"/>
                <a:ea typeface="Inter" charset="0"/>
              </a:rPr>
              <a:t>etc</a:t>
            </a:r>
            <a:r>
              <a:rPr lang="en-US" sz="1200" dirty="0" smtClean="0">
                <a:solidFill>
                  <a:schemeClr val="tx1"/>
                </a:solidFill>
                <a:latin typeface="Inter" charset="0"/>
                <a:ea typeface="Inter" charset="0"/>
              </a:rPr>
              <a:t> : </a:t>
            </a:r>
            <a:r>
              <a:rPr lang="en-US" sz="1200" dirty="0">
                <a:solidFill>
                  <a:schemeClr val="tx1"/>
                </a:solidFill>
                <a:latin typeface="Inter" charset="0"/>
                <a:ea typeface="Inter" charset="0"/>
              </a:rPr>
              <a:t>Event attributes used for JavaScript interaction.</a:t>
            </a:r>
          </a:p>
          <a:p>
            <a:pPr marL="285750" indent="-285750">
              <a:buClr>
                <a:schemeClr val="tx1"/>
              </a:buClr>
              <a:buFont typeface="Wingdings" pitchFamily="2" charset="2"/>
              <a:buChar char="Ø"/>
            </a:pPr>
            <a:endParaRPr lang="en-IN" sz="1200" dirty="0">
              <a:solidFill>
                <a:schemeClr val="tx1"/>
              </a:solidFill>
              <a:latin typeface="Inter" charset="0"/>
              <a:ea typeface="Inter" charset="0"/>
            </a:endParaRPr>
          </a:p>
        </p:txBody>
      </p:sp>
    </p:spTree>
    <p:extLst>
      <p:ext uri="{BB962C8B-B14F-4D97-AF65-F5344CB8AC3E}">
        <p14:creationId xmlns:p14="http://schemas.microsoft.com/office/powerpoint/2010/main" val="1341140965"/>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6"/>
          <p:cNvSpPr txBox="1">
            <a:spLocks noGrp="1"/>
          </p:cNvSpPr>
          <p:nvPr>
            <p:ph type="title"/>
          </p:nvPr>
        </p:nvSpPr>
        <p:spPr>
          <a:xfrm>
            <a:off x="2407250" y="1419622"/>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965" name="Google Shape;965;p46">
            <a:hlinkClick r:id="rId3"/>
          </p:cNvPr>
          <p:cNvSpPr/>
          <p:nvPr/>
        </p:nvSpPr>
        <p:spPr>
          <a:xfrm>
            <a:off x="3600002" y="2984352"/>
            <a:ext cx="499343" cy="49994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6"/>
          <p:cNvGrpSpPr/>
          <p:nvPr/>
        </p:nvGrpSpPr>
        <p:grpSpPr>
          <a:xfrm>
            <a:off x="4319223" y="2984906"/>
            <a:ext cx="499912" cy="499395"/>
            <a:chOff x="3303268" y="3817349"/>
            <a:chExt cx="346056" cy="345674"/>
          </a:xfrm>
        </p:grpSpPr>
        <p:sp>
          <p:nvSpPr>
            <p:cNvPr id="967" name="Google Shape;967;p46">
              <a:hlinkClick r:id="rId4"/>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46"/>
          <p:cNvGrpSpPr/>
          <p:nvPr/>
        </p:nvGrpSpPr>
        <p:grpSpPr>
          <a:xfrm>
            <a:off x="5069691" y="2995972"/>
            <a:ext cx="499912" cy="499395"/>
            <a:chOff x="3752358" y="3817349"/>
            <a:chExt cx="346056" cy="345674"/>
          </a:xfrm>
        </p:grpSpPr>
        <p:sp>
          <p:nvSpPr>
            <p:cNvPr id="972" name="Google Shape;972;p46">
              <a:hlinkClick r:id="rId5"/>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p:nvPr/>
        </p:nvSpPr>
        <p:spPr>
          <a:xfrm>
            <a:off x="2267744" y="3651870"/>
            <a:ext cx="4680520" cy="504056"/>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51" name="Google Shape;751;p29"/>
          <p:cNvSpPr txBox="1">
            <a:spLocks noGrp="1"/>
          </p:cNvSpPr>
          <p:nvPr>
            <p:ph type="title" idx="2"/>
          </p:nvPr>
        </p:nvSpPr>
        <p:spPr>
          <a:xfrm>
            <a:off x="720000" y="1272248"/>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52" name="Google Shape;752;p29"/>
          <p:cNvSpPr txBox="1">
            <a:spLocks noGrp="1"/>
          </p:cNvSpPr>
          <p:nvPr>
            <p:ph type="title" idx="3"/>
          </p:nvPr>
        </p:nvSpPr>
        <p:spPr>
          <a:xfrm>
            <a:off x="720000" y="2862227"/>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53" name="Google Shape;753;p29"/>
          <p:cNvSpPr txBox="1">
            <a:spLocks noGrp="1"/>
          </p:cNvSpPr>
          <p:nvPr>
            <p:ph type="title" idx="4"/>
          </p:nvPr>
        </p:nvSpPr>
        <p:spPr>
          <a:xfrm>
            <a:off x="3306000" y="1272248"/>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54" name="Google Shape;754;p29"/>
          <p:cNvSpPr txBox="1">
            <a:spLocks noGrp="1"/>
          </p:cNvSpPr>
          <p:nvPr>
            <p:ph type="title" idx="5"/>
          </p:nvPr>
        </p:nvSpPr>
        <p:spPr>
          <a:xfrm>
            <a:off x="3306000" y="2862227"/>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755" name="Google Shape;755;p29"/>
          <p:cNvSpPr txBox="1">
            <a:spLocks noGrp="1"/>
          </p:cNvSpPr>
          <p:nvPr>
            <p:ph type="title" idx="6"/>
          </p:nvPr>
        </p:nvSpPr>
        <p:spPr>
          <a:xfrm>
            <a:off x="5892000" y="1272248"/>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56" name="Google Shape;756;p29"/>
          <p:cNvSpPr txBox="1">
            <a:spLocks noGrp="1"/>
          </p:cNvSpPr>
          <p:nvPr>
            <p:ph type="title" idx="7"/>
          </p:nvPr>
        </p:nvSpPr>
        <p:spPr>
          <a:xfrm>
            <a:off x="5892000" y="2862227"/>
            <a:ext cx="734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757" name="Google Shape;757;p29"/>
          <p:cNvSpPr txBox="1">
            <a:spLocks noGrp="1"/>
          </p:cNvSpPr>
          <p:nvPr>
            <p:ph type="subTitle" idx="1"/>
          </p:nvPr>
        </p:nvSpPr>
        <p:spPr>
          <a:xfrm>
            <a:off x="720000" y="1875500"/>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INTRODUCTION</a:t>
            </a:r>
            <a:endParaRPr dirty="0"/>
          </a:p>
        </p:txBody>
      </p:sp>
      <p:sp>
        <p:nvSpPr>
          <p:cNvPr id="758" name="Google Shape;758;p29"/>
          <p:cNvSpPr txBox="1">
            <a:spLocks noGrp="1"/>
          </p:cNvSpPr>
          <p:nvPr>
            <p:ph type="subTitle" idx="8"/>
          </p:nvPr>
        </p:nvSpPr>
        <p:spPr>
          <a:xfrm>
            <a:off x="3306000" y="1875500"/>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FRONTEND vs BACKEND</a:t>
            </a:r>
            <a:endParaRPr dirty="0"/>
          </a:p>
        </p:txBody>
      </p:sp>
      <p:sp>
        <p:nvSpPr>
          <p:cNvPr id="759" name="Google Shape;759;p29"/>
          <p:cNvSpPr txBox="1">
            <a:spLocks noGrp="1"/>
          </p:cNvSpPr>
          <p:nvPr>
            <p:ph type="subTitle" idx="9"/>
          </p:nvPr>
        </p:nvSpPr>
        <p:spPr>
          <a:xfrm>
            <a:off x="5892000" y="1875500"/>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DIFFERENCE</a:t>
            </a:r>
            <a:endParaRPr dirty="0"/>
          </a:p>
        </p:txBody>
      </p:sp>
      <p:sp>
        <p:nvSpPr>
          <p:cNvPr id="760" name="Google Shape;760;p29"/>
          <p:cNvSpPr txBox="1">
            <a:spLocks noGrp="1"/>
          </p:cNvSpPr>
          <p:nvPr>
            <p:ph type="subTitle" idx="13"/>
          </p:nvPr>
        </p:nvSpPr>
        <p:spPr>
          <a:xfrm>
            <a:off x="720000" y="3465525"/>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BACKEND TOOLS</a:t>
            </a:r>
            <a:endParaRPr dirty="0"/>
          </a:p>
        </p:txBody>
      </p:sp>
      <p:sp>
        <p:nvSpPr>
          <p:cNvPr id="761" name="Google Shape;761;p29"/>
          <p:cNvSpPr txBox="1">
            <a:spLocks noGrp="1"/>
          </p:cNvSpPr>
          <p:nvPr>
            <p:ph type="subTitle" idx="14"/>
          </p:nvPr>
        </p:nvSpPr>
        <p:spPr>
          <a:xfrm>
            <a:off x="3306000" y="3465525"/>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FRONTEND</a:t>
            </a:r>
            <a:endParaRPr dirty="0"/>
          </a:p>
        </p:txBody>
      </p:sp>
      <p:sp>
        <p:nvSpPr>
          <p:cNvPr id="762" name="Google Shape;762;p29"/>
          <p:cNvSpPr txBox="1">
            <a:spLocks noGrp="1"/>
          </p:cNvSpPr>
          <p:nvPr>
            <p:ph type="subTitle" idx="15"/>
          </p:nvPr>
        </p:nvSpPr>
        <p:spPr>
          <a:xfrm>
            <a:off x="5892000" y="3465525"/>
            <a:ext cx="23337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HTML 5</a:t>
            </a:r>
            <a:endParaRPr dirty="0"/>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0"/>
          <p:cNvSpPr txBox="1">
            <a:spLocks noGrp="1"/>
          </p:cNvSpPr>
          <p:nvPr>
            <p:ph type="title"/>
          </p:nvPr>
        </p:nvSpPr>
        <p:spPr>
          <a:xfrm>
            <a:off x="755576" y="699542"/>
            <a:ext cx="4058700" cy="1027800"/>
          </a:xfrm>
          <a:prstGeom prst="rect">
            <a:avLst/>
          </a:prstGeom>
        </p:spPr>
        <p:txBody>
          <a:bodyPr spcFirstLastPara="1" wrap="square" lIns="91425" tIns="91425" rIns="91425" bIns="91425" anchor="b" anchorCtr="0">
            <a:noAutofit/>
          </a:bodyPr>
          <a:lstStyle/>
          <a:p>
            <a:pPr lvl="0"/>
            <a:r>
              <a:rPr lang="en-IN" b="1" dirty="0" smtClean="0"/>
              <a:t>01-Introduction </a:t>
            </a:r>
            <a:r>
              <a:rPr lang="en-IN" b="1" dirty="0"/>
              <a:t>to Web Development:</a:t>
            </a:r>
            <a:endParaRPr dirty="0"/>
          </a:p>
        </p:txBody>
      </p:sp>
      <p:pic>
        <p:nvPicPr>
          <p:cNvPr id="769" name="Google Shape;769;p30"/>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5169075" y="1275606"/>
            <a:ext cx="3291357" cy="2520280"/>
          </a:xfrm>
          <a:prstGeom prst="rect">
            <a:avLst/>
          </a:prstGeom>
        </p:spPr>
      </p:pic>
      <p:sp>
        <p:nvSpPr>
          <p:cNvPr id="768" name="Google Shape;768;p30"/>
          <p:cNvSpPr txBox="1">
            <a:spLocks noGrp="1"/>
          </p:cNvSpPr>
          <p:nvPr>
            <p:ph type="subTitle" idx="1"/>
          </p:nvPr>
        </p:nvSpPr>
        <p:spPr>
          <a:xfrm>
            <a:off x="683568" y="1707654"/>
            <a:ext cx="4058700" cy="2952328"/>
          </a:xfrm>
          <a:prstGeom prst="rect">
            <a:avLst/>
          </a:prstGeom>
        </p:spPr>
        <p:txBody>
          <a:bodyPr spcFirstLastPara="1" wrap="square" lIns="91425" tIns="91425" rIns="91425" bIns="91425" anchor="t" anchorCtr="0">
            <a:noAutofit/>
          </a:bodyPr>
          <a:lstStyle/>
          <a:p>
            <a:pPr marL="0" lvl="0" indent="0">
              <a:buSzPts val="1100"/>
              <a:buNone/>
            </a:pPr>
            <a:r>
              <a:rPr lang="en-US" sz="1400" dirty="0" smtClean="0">
                <a:latin typeface="Georgia" pitchFamily="18" charset="0"/>
              </a:rPr>
              <a:t>“ Web </a:t>
            </a:r>
            <a:r>
              <a:rPr lang="en-US" sz="1400" dirty="0">
                <a:latin typeface="Georgia" pitchFamily="18" charset="0"/>
              </a:rPr>
              <a:t>development is the process of creating and maintaining websites and web applications</a:t>
            </a:r>
            <a:r>
              <a:rPr lang="en-US" sz="1400" dirty="0" smtClean="0">
                <a:latin typeface="Georgia" pitchFamily="18" charset="0"/>
              </a:rPr>
              <a:t>.”</a:t>
            </a:r>
          </a:p>
          <a:p>
            <a:pPr marL="0" lvl="0" indent="0">
              <a:buSzPts val="1100"/>
              <a:buNone/>
            </a:pPr>
            <a:endParaRPr lang="en-US" dirty="0" smtClean="0"/>
          </a:p>
          <a:p>
            <a:pPr marL="0" lvl="0" indent="0">
              <a:buSzPts val="1100"/>
              <a:buNone/>
            </a:pPr>
            <a:r>
              <a:rPr lang="en-US" dirty="0" smtClean="0">
                <a:latin typeface="Harlow Solid Italic" pitchFamily="82" charset="0"/>
              </a:rPr>
              <a:t>Ex : </a:t>
            </a:r>
            <a:r>
              <a:rPr lang="en-IN" dirty="0"/>
              <a:t>S</a:t>
            </a:r>
            <a:r>
              <a:rPr lang="en-IN" dirty="0" smtClean="0"/>
              <a:t>ocial </a:t>
            </a:r>
            <a:r>
              <a:rPr lang="en-IN" dirty="0"/>
              <a:t>networking </a:t>
            </a:r>
            <a:r>
              <a:rPr lang="en-IN" dirty="0" smtClean="0"/>
              <a:t>platform like Facebook and hotel booking sites like </a:t>
            </a:r>
            <a:r>
              <a:rPr lang="en-IN" dirty="0" err="1" smtClean="0"/>
              <a:t>Airbnb</a:t>
            </a:r>
            <a:r>
              <a:rPr lang="en-IN" dirty="0" smtClean="0"/>
              <a:t>.</a:t>
            </a:r>
          </a:p>
          <a:p>
            <a:pPr marL="0" lvl="0" indent="0">
              <a:buSzPts val="1100"/>
              <a:buNone/>
            </a:pPr>
            <a:endParaRPr dirty="0" smtClean="0"/>
          </a:p>
          <a:p>
            <a:pPr marL="323850" lvl="0" indent="-171450">
              <a:buFont typeface="Arial" pitchFamily="34" charset="0"/>
              <a:buChar char="•"/>
            </a:pPr>
            <a:r>
              <a:rPr lang="en-US" dirty="0"/>
              <a:t>Websites provide individuals, businesses, organizations, and governments with a global platform to reach a vast audience making information accessible worldwide</a:t>
            </a:r>
            <a:r>
              <a:rPr lang="en-US" dirty="0" smtClean="0"/>
              <a:t>.</a:t>
            </a:r>
          </a:p>
          <a:p>
            <a:pPr marL="323850" lvl="0" indent="-171450">
              <a:buFont typeface="Arial" pitchFamily="34" charset="0"/>
              <a:buChar char="•"/>
            </a:pPr>
            <a:endParaRPr lang="en-US" dirty="0"/>
          </a:p>
          <a:p>
            <a:pPr marL="323850" lvl="0" indent="-171450">
              <a:buFont typeface="Arial" pitchFamily="34" charset="0"/>
              <a:buChar char="•"/>
            </a:pPr>
            <a:r>
              <a:rPr lang="en-US" dirty="0" smtClean="0"/>
              <a:t>There </a:t>
            </a:r>
            <a:r>
              <a:rPr lang="en-US" dirty="0"/>
              <a:t>are two broad division of Web Development </a:t>
            </a:r>
            <a:r>
              <a:rPr lang="en-US" dirty="0" smtClean="0">
                <a:latin typeface="Harlow Solid Italic" pitchFamily="82" charset="0"/>
              </a:rPr>
              <a:t>- Front-end </a:t>
            </a:r>
            <a:r>
              <a:rPr lang="en-US" dirty="0">
                <a:latin typeface="Harlow Solid Italic" pitchFamily="82" charset="0"/>
              </a:rPr>
              <a:t>Development</a:t>
            </a:r>
            <a:r>
              <a:rPr lang="en-US" dirty="0"/>
              <a:t> (also called Client-side Development) </a:t>
            </a:r>
            <a:r>
              <a:rPr lang="en-US" dirty="0">
                <a:latin typeface="Harlow Solid Italic" pitchFamily="82" charset="0"/>
              </a:rPr>
              <a:t>Back-end Development</a:t>
            </a:r>
            <a:r>
              <a:rPr lang="en-US" dirty="0"/>
              <a:t> (also called Server-side Development</a:t>
            </a:r>
            <a:r>
              <a:rPr lang="en-US" dirty="0" smtClean="0"/>
              <a:t>).</a:t>
            </a:r>
          </a:p>
          <a:p>
            <a:pPr marL="152400" lvl="0" indent="0">
              <a:buNone/>
            </a:pPr>
            <a:endParaRPr dirty="0"/>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HOW IT WORKS ?</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656" y="1275606"/>
            <a:ext cx="5544616" cy="2860158"/>
          </a:xfrm>
          <a:prstGeom prst="rect">
            <a:avLst/>
          </a:prstGeom>
        </p:spPr>
      </p:pic>
    </p:spTree>
    <p:extLst>
      <p:ext uri="{BB962C8B-B14F-4D97-AF65-F5344CB8AC3E}">
        <p14:creationId xmlns:p14="http://schemas.microsoft.com/office/powerpoint/2010/main" val="2286836177"/>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31"/>
          <p:cNvSpPr txBox="1">
            <a:spLocks noGrp="1"/>
          </p:cNvSpPr>
          <p:nvPr>
            <p:ph type="title"/>
          </p:nvPr>
        </p:nvSpPr>
        <p:spPr>
          <a:xfrm>
            <a:off x="5004048" y="2283718"/>
            <a:ext cx="3326400" cy="2016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Frontend </a:t>
            </a:r>
            <a:br>
              <a:rPr lang="en-US" dirty="0" smtClean="0"/>
            </a:br>
            <a:r>
              <a:rPr lang="en-US" dirty="0" err="1" smtClean="0"/>
              <a:t>Vs</a:t>
            </a:r>
            <a:r>
              <a:rPr lang="en-US" dirty="0" smtClean="0"/>
              <a:t/>
            </a:r>
            <a:br>
              <a:rPr lang="en-US" dirty="0" smtClean="0"/>
            </a:br>
            <a:r>
              <a:rPr lang="en-US" dirty="0" smtClean="0"/>
              <a:t>Backend</a:t>
            </a:r>
            <a:endParaRPr dirty="0"/>
          </a:p>
        </p:txBody>
      </p:sp>
      <p:sp>
        <p:nvSpPr>
          <p:cNvPr id="775" name="Google Shape;775;p31"/>
          <p:cNvSpPr txBox="1">
            <a:spLocks noGrp="1"/>
          </p:cNvSpPr>
          <p:nvPr>
            <p:ph type="title" idx="2"/>
          </p:nvPr>
        </p:nvSpPr>
        <p:spPr>
          <a:xfrm>
            <a:off x="5796136" y="987574"/>
            <a:ext cx="1730400" cy="130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pic>
        <p:nvPicPr>
          <p:cNvPr id="776" name="Google Shape;776;p31"/>
          <p:cNvPicPr preferRelativeResize="0">
            <a:picLocks noGrp="1"/>
          </p:cNvPicPr>
          <p:nvPr>
            <p:ph type="pic" idx="3"/>
          </p:nvPr>
        </p:nvPicPr>
        <p:blipFill rotWithShape="1">
          <a:blip r:embed="rId3">
            <a:extLst>
              <a:ext uri="{28A0092B-C50C-407E-A947-70E740481C1C}">
                <a14:useLocalDpi xmlns:a14="http://schemas.microsoft.com/office/drawing/2010/main" val="0"/>
              </a:ext>
            </a:extLst>
          </a:blip>
          <a:srcRect r="-1690" b="5474"/>
          <a:stretch/>
        </p:blipFill>
        <p:spPr>
          <a:xfrm>
            <a:off x="1647372" y="539501"/>
            <a:ext cx="2292168" cy="3842000"/>
          </a:xfrm>
          <a:prstGeom prst="rect">
            <a:avLst/>
          </a:prstGeom>
        </p:spPr>
      </p:pic>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32"/>
          <p:cNvSpPr txBox="1">
            <a:spLocks noGrp="1"/>
          </p:cNvSpPr>
          <p:nvPr>
            <p:ph type="subTitle" idx="4"/>
          </p:nvPr>
        </p:nvSpPr>
        <p:spPr>
          <a:xfrm>
            <a:off x="5105876" y="2216875"/>
            <a:ext cx="2404200" cy="52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Backend</a:t>
            </a:r>
            <a:endParaRPr dirty="0"/>
          </a:p>
        </p:txBody>
      </p:sp>
      <p:sp>
        <p:nvSpPr>
          <p:cNvPr id="782" name="Google Shape;78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The Difference</a:t>
            </a:r>
            <a:endParaRPr dirty="0"/>
          </a:p>
        </p:txBody>
      </p:sp>
      <p:sp>
        <p:nvSpPr>
          <p:cNvPr id="783" name="Google Shape;783;p32"/>
          <p:cNvSpPr txBox="1">
            <a:spLocks noGrp="1"/>
          </p:cNvSpPr>
          <p:nvPr>
            <p:ph type="subTitle" idx="1"/>
          </p:nvPr>
        </p:nvSpPr>
        <p:spPr>
          <a:xfrm>
            <a:off x="5105875" y="2719225"/>
            <a:ext cx="2404200" cy="1648800"/>
          </a:xfrm>
          <a:prstGeom prst="rect">
            <a:avLst/>
          </a:prstGeom>
        </p:spPr>
        <p:txBody>
          <a:bodyPr spcFirstLastPara="1" wrap="square" lIns="91425" tIns="91425" rIns="91425" bIns="91425" anchor="t" anchorCtr="0">
            <a:noAutofit/>
          </a:bodyPr>
          <a:lstStyle/>
          <a:p>
            <a:pPr marL="0" lvl="0" indent="0"/>
            <a:r>
              <a:rPr lang="en-US" dirty="0"/>
              <a:t>Backend development complements front end development by handling the </a:t>
            </a:r>
            <a:r>
              <a:rPr lang="en-US" dirty="0" smtClean="0"/>
              <a:t>operations </a:t>
            </a:r>
            <a:r>
              <a:rPr lang="en-US" dirty="0"/>
              <a:t>of a web application. Also known as server-side development, it focuses on creating the server, database, and application logic that power the user-facing front end. </a:t>
            </a:r>
            <a:endParaRPr dirty="0"/>
          </a:p>
        </p:txBody>
      </p:sp>
      <p:sp>
        <p:nvSpPr>
          <p:cNvPr id="784" name="Google Shape;784;p32"/>
          <p:cNvSpPr txBox="1">
            <a:spLocks noGrp="1"/>
          </p:cNvSpPr>
          <p:nvPr>
            <p:ph type="subTitle" idx="2"/>
          </p:nvPr>
        </p:nvSpPr>
        <p:spPr>
          <a:xfrm>
            <a:off x="1633925" y="2719225"/>
            <a:ext cx="2404200" cy="1648800"/>
          </a:xfrm>
          <a:prstGeom prst="rect">
            <a:avLst/>
          </a:prstGeom>
        </p:spPr>
        <p:txBody>
          <a:bodyPr spcFirstLastPara="1" wrap="square" lIns="91425" tIns="91425" rIns="91425" bIns="91425" anchor="t" anchorCtr="0">
            <a:noAutofit/>
          </a:bodyPr>
          <a:lstStyle/>
          <a:p>
            <a:pPr marL="0" lvl="0" indent="0" algn="just"/>
            <a:r>
              <a:rPr lang="en-US" dirty="0"/>
              <a:t>Front end development refers to producing a web application so that a user can see and interact with them directly. It is also known as Client side development. It focuses on the visual elements of a website that a user will interact </a:t>
            </a:r>
            <a:r>
              <a:rPr lang="en-US" dirty="0" smtClean="0"/>
              <a:t>and is built using </a:t>
            </a:r>
            <a:r>
              <a:rPr lang="en-US" dirty="0" smtClean="0">
                <a:latin typeface="Goudy Old Style" pitchFamily="18" charset="0"/>
              </a:rPr>
              <a:t>HTML</a:t>
            </a:r>
            <a:r>
              <a:rPr lang="en-US" dirty="0" smtClean="0"/>
              <a:t>,</a:t>
            </a:r>
            <a:r>
              <a:rPr lang="en-US" dirty="0" smtClean="0">
                <a:latin typeface="Goudy Old Style" pitchFamily="18" charset="0"/>
              </a:rPr>
              <a:t>CSS</a:t>
            </a:r>
            <a:r>
              <a:rPr lang="en-US" dirty="0" smtClean="0"/>
              <a:t> &amp; </a:t>
            </a:r>
            <a:r>
              <a:rPr lang="en-US" dirty="0" err="1" smtClean="0"/>
              <a:t>J</a:t>
            </a:r>
            <a:r>
              <a:rPr lang="en-US" dirty="0" err="1" smtClean="0">
                <a:latin typeface="Goudy Old Style" pitchFamily="18" charset="0"/>
              </a:rPr>
              <a:t>avascript</a:t>
            </a:r>
            <a:r>
              <a:rPr lang="en-US" dirty="0" smtClean="0"/>
              <a:t>.</a:t>
            </a:r>
            <a:endParaRPr dirty="0"/>
          </a:p>
        </p:txBody>
      </p:sp>
      <p:sp>
        <p:nvSpPr>
          <p:cNvPr id="785" name="Google Shape;785;p32"/>
          <p:cNvSpPr txBox="1">
            <a:spLocks noGrp="1"/>
          </p:cNvSpPr>
          <p:nvPr>
            <p:ph type="subTitle" idx="3"/>
          </p:nvPr>
        </p:nvSpPr>
        <p:spPr>
          <a:xfrm>
            <a:off x="1633924" y="2216875"/>
            <a:ext cx="2404200" cy="52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Frontend</a:t>
            </a:r>
            <a:endParaRPr dirty="0"/>
          </a:p>
        </p:txBody>
      </p:sp>
      <p:sp>
        <p:nvSpPr>
          <p:cNvPr id="786" name="Google Shape;786;p32"/>
          <p:cNvSpPr/>
          <p:nvPr/>
        </p:nvSpPr>
        <p:spPr>
          <a:xfrm>
            <a:off x="1736225" y="1409350"/>
            <a:ext cx="721200" cy="7212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787" name="Google Shape;787;p32"/>
          <p:cNvSpPr/>
          <p:nvPr/>
        </p:nvSpPr>
        <p:spPr>
          <a:xfrm>
            <a:off x="5202865" y="1409350"/>
            <a:ext cx="721200" cy="7212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789" name="Google Shape;789;p32"/>
          <p:cNvGrpSpPr/>
          <p:nvPr/>
        </p:nvGrpSpPr>
        <p:grpSpPr>
          <a:xfrm>
            <a:off x="1879406" y="1565969"/>
            <a:ext cx="434838" cy="424564"/>
            <a:chOff x="7582302" y="1499934"/>
            <a:chExt cx="369133" cy="360411"/>
          </a:xfrm>
        </p:grpSpPr>
        <p:sp>
          <p:nvSpPr>
            <p:cNvPr id="790" name="Google Shape;790;p3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3556" y1="44889" x2="34222" y2="47556"/>
                      </a14:backgroundRemoval>
                    </a14:imgEffect>
                  </a14:imgLayer>
                </a14:imgProps>
              </a:ext>
              <a:ext uri="{28A0092B-C50C-407E-A947-70E740481C1C}">
                <a14:useLocalDpi xmlns:a14="http://schemas.microsoft.com/office/drawing/2010/main" val="0"/>
              </a:ext>
            </a:extLst>
          </a:blip>
          <a:stretch>
            <a:fillRect/>
          </a:stretch>
        </p:blipFill>
        <p:spPr>
          <a:xfrm>
            <a:off x="5295306" y="1538682"/>
            <a:ext cx="536318" cy="536318"/>
          </a:xfrm>
          <a:prstGeom prst="rect">
            <a:avLst/>
          </a:prstGeom>
        </p:spPr>
      </p:pic>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Backend Development Tools</a:t>
            </a:r>
            <a:endParaRPr dirty="0"/>
          </a:p>
        </p:txBody>
      </p:sp>
      <p:sp>
        <p:nvSpPr>
          <p:cNvPr id="800" name="Google Shape;800;p33"/>
          <p:cNvSpPr txBox="1">
            <a:spLocks noGrp="1"/>
          </p:cNvSpPr>
          <p:nvPr>
            <p:ph type="subTitle" idx="4"/>
          </p:nvPr>
        </p:nvSpPr>
        <p:spPr>
          <a:xfrm>
            <a:off x="985775" y="1273725"/>
            <a:ext cx="2079000" cy="79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Structured Query Language</a:t>
            </a:r>
          </a:p>
        </p:txBody>
      </p:sp>
      <p:sp>
        <p:nvSpPr>
          <p:cNvPr id="801" name="Google Shape;801;p33"/>
          <p:cNvSpPr txBox="1">
            <a:spLocks noGrp="1"/>
          </p:cNvSpPr>
          <p:nvPr>
            <p:ph type="subTitle" idx="5"/>
          </p:nvPr>
        </p:nvSpPr>
        <p:spPr>
          <a:xfrm>
            <a:off x="3532502" y="1273725"/>
            <a:ext cx="2079000" cy="505937"/>
          </a:xfrm>
          <a:prstGeom prst="rect">
            <a:avLst/>
          </a:prstGeom>
        </p:spPr>
        <p:txBody>
          <a:bodyPr spcFirstLastPara="1" wrap="square" lIns="91425" tIns="91425" rIns="91425" bIns="91425" anchor="b" anchorCtr="0">
            <a:noAutofit/>
          </a:bodyPr>
          <a:lstStyle/>
          <a:p>
            <a:pPr marL="0" lvl="0" indent="0"/>
            <a:r>
              <a:rPr lang="en-IN" b="1" dirty="0"/>
              <a:t>Node.js</a:t>
            </a:r>
            <a:endParaRPr dirty="0"/>
          </a:p>
        </p:txBody>
      </p:sp>
      <p:sp>
        <p:nvSpPr>
          <p:cNvPr id="802" name="Google Shape;802;p33"/>
          <p:cNvSpPr txBox="1">
            <a:spLocks noGrp="1"/>
          </p:cNvSpPr>
          <p:nvPr>
            <p:ph type="subTitle" idx="1"/>
          </p:nvPr>
        </p:nvSpPr>
        <p:spPr>
          <a:xfrm>
            <a:off x="985775" y="2053575"/>
            <a:ext cx="2079000" cy="2024100"/>
          </a:xfrm>
          <a:prstGeom prst="rect">
            <a:avLst/>
          </a:prstGeom>
        </p:spPr>
        <p:txBody>
          <a:bodyPr spcFirstLastPara="1" wrap="square" lIns="91425" tIns="91425" rIns="91425" bIns="91425" anchor="t" anchorCtr="0">
            <a:noAutofit/>
          </a:bodyPr>
          <a:lstStyle/>
          <a:p>
            <a:pPr marL="0" lvl="0" indent="0"/>
            <a:r>
              <a:rPr lang="en-US" dirty="0" smtClean="0"/>
              <a:t>SQL help us to </a:t>
            </a:r>
            <a:r>
              <a:rPr lang="en-US" dirty="0"/>
              <a:t>access and manipulate </a:t>
            </a:r>
            <a:r>
              <a:rPr lang="en-US" dirty="0" smtClean="0"/>
              <a:t>databases. SQL </a:t>
            </a:r>
            <a:r>
              <a:rPr lang="en-US" dirty="0"/>
              <a:t>is a database language, it is used for database creation, deletion, fetching rows, and modifying rows, etc. It can retrieve data and executes queries against the database. </a:t>
            </a:r>
            <a:r>
              <a:rPr lang="en-US" dirty="0" smtClean="0"/>
              <a:t>n </a:t>
            </a:r>
            <a:r>
              <a:rPr lang="en-US" dirty="0"/>
              <a:t>the database.</a:t>
            </a:r>
            <a:endParaRPr dirty="0"/>
          </a:p>
        </p:txBody>
      </p:sp>
      <p:sp>
        <p:nvSpPr>
          <p:cNvPr id="803" name="Google Shape;803;p33"/>
          <p:cNvSpPr txBox="1">
            <a:spLocks noGrp="1"/>
          </p:cNvSpPr>
          <p:nvPr>
            <p:ph type="subTitle" idx="2"/>
          </p:nvPr>
        </p:nvSpPr>
        <p:spPr>
          <a:xfrm>
            <a:off x="3532498" y="2053575"/>
            <a:ext cx="2079000" cy="2024100"/>
          </a:xfrm>
          <a:prstGeom prst="rect">
            <a:avLst/>
          </a:prstGeom>
        </p:spPr>
        <p:txBody>
          <a:bodyPr spcFirstLastPara="1" wrap="square" lIns="91425" tIns="91425" rIns="91425" bIns="91425" anchor="t" anchorCtr="0">
            <a:noAutofit/>
          </a:bodyPr>
          <a:lstStyle/>
          <a:p>
            <a:pPr marL="0" lvl="0" indent="0"/>
            <a:r>
              <a:rPr lang="en-US" dirty="0"/>
              <a:t>Node.js is an open-source, server-side JavaScript runtime environment that allows developers to run JavaScript on the server. It is built on the Chrome V8 JavaScript engine </a:t>
            </a:r>
            <a:r>
              <a:rPr lang="en-US" dirty="0" smtClean="0"/>
              <a:t>.It is used in </a:t>
            </a:r>
            <a:r>
              <a:rPr lang="en-US" dirty="0"/>
              <a:t>chat applications, online gaming platforms, streaming </a:t>
            </a:r>
            <a:r>
              <a:rPr lang="en-US" dirty="0" smtClean="0"/>
              <a:t>services and single pages API.</a:t>
            </a:r>
            <a:endParaRPr dirty="0"/>
          </a:p>
        </p:txBody>
      </p:sp>
      <p:sp>
        <p:nvSpPr>
          <p:cNvPr id="804" name="Google Shape;804;p33"/>
          <p:cNvSpPr txBox="1">
            <a:spLocks noGrp="1"/>
          </p:cNvSpPr>
          <p:nvPr>
            <p:ph type="subTitle" idx="3"/>
          </p:nvPr>
        </p:nvSpPr>
        <p:spPr>
          <a:xfrm>
            <a:off x="6079225" y="2053575"/>
            <a:ext cx="2079000" cy="2024100"/>
          </a:xfrm>
          <a:prstGeom prst="rect">
            <a:avLst/>
          </a:prstGeom>
        </p:spPr>
        <p:txBody>
          <a:bodyPr spcFirstLastPara="1" wrap="square" lIns="91425" tIns="91425" rIns="91425" bIns="91425" anchor="t" anchorCtr="0">
            <a:noAutofit/>
          </a:bodyPr>
          <a:lstStyle/>
          <a:p>
            <a:pPr marL="0" lvl="0" indent="0"/>
            <a:r>
              <a:rPr lang="en-US" dirty="0" err="1"/>
              <a:t>Django</a:t>
            </a:r>
            <a:r>
              <a:rPr lang="en-US" dirty="0"/>
              <a:t> is a high-level Python web framework </a:t>
            </a:r>
            <a:r>
              <a:rPr lang="en-US" dirty="0" smtClean="0"/>
              <a:t>for rapid </a:t>
            </a:r>
            <a:r>
              <a:rPr lang="en-US" dirty="0"/>
              <a:t>development, clean design, and reusability </a:t>
            </a:r>
            <a:r>
              <a:rPr lang="en-US" dirty="0" smtClean="0"/>
              <a:t>.It </a:t>
            </a:r>
            <a:r>
              <a:rPr lang="en-US" dirty="0"/>
              <a:t>is </a:t>
            </a:r>
            <a:r>
              <a:rPr lang="en-US" dirty="0" smtClean="0"/>
              <a:t>used </a:t>
            </a:r>
            <a:r>
              <a:rPr lang="en-US" dirty="0"/>
              <a:t>for building complex web applications that require strong security and scalability, such as news sites, e-commerce platforms, and data-driven web applications.</a:t>
            </a:r>
            <a:endParaRPr dirty="0"/>
          </a:p>
        </p:txBody>
      </p:sp>
      <p:sp>
        <p:nvSpPr>
          <p:cNvPr id="805" name="Google Shape;805;p33"/>
          <p:cNvSpPr txBox="1">
            <a:spLocks noGrp="1"/>
          </p:cNvSpPr>
          <p:nvPr>
            <p:ph type="subTitle" idx="6"/>
          </p:nvPr>
        </p:nvSpPr>
        <p:spPr>
          <a:xfrm>
            <a:off x="6079225" y="1273725"/>
            <a:ext cx="2079000" cy="50593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Django</a:t>
            </a:r>
            <a:endParaRPr dirty="0"/>
          </a:p>
        </p:txBody>
      </p:sp>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40"/>
          <p:cNvSpPr txBox="1">
            <a:spLocks noGrp="1"/>
          </p:cNvSpPr>
          <p:nvPr>
            <p:ph type="title"/>
          </p:nvPr>
        </p:nvSpPr>
        <p:spPr>
          <a:xfrm>
            <a:off x="4355976" y="1419622"/>
            <a:ext cx="2979000" cy="79208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FRONTEND 😀</a:t>
            </a:r>
            <a:endParaRPr dirty="0"/>
          </a:p>
        </p:txBody>
      </p:sp>
      <p:sp>
        <p:nvSpPr>
          <p:cNvPr id="872" name="Google Shape;872;p40"/>
          <p:cNvSpPr txBox="1">
            <a:spLocks noGrp="1"/>
          </p:cNvSpPr>
          <p:nvPr>
            <p:ph type="subTitle" idx="1"/>
          </p:nvPr>
        </p:nvSpPr>
        <p:spPr>
          <a:xfrm>
            <a:off x="3995936" y="2499742"/>
            <a:ext cx="4218900" cy="1224136"/>
          </a:xfrm>
          <a:prstGeom prst="rect">
            <a:avLst/>
          </a:prstGeom>
        </p:spPr>
        <p:txBody>
          <a:bodyPr spcFirstLastPara="1" wrap="square" lIns="91425" tIns="91425" rIns="91425" bIns="91425" anchor="t" anchorCtr="0">
            <a:noAutofit/>
          </a:bodyPr>
          <a:lstStyle/>
          <a:p>
            <a:pPr marL="152400" lvl="0" indent="0">
              <a:buNone/>
            </a:pPr>
            <a:r>
              <a:rPr lang="en-US" dirty="0" smtClean="0"/>
              <a:t>Frontend Development includes </a:t>
            </a:r>
            <a:r>
              <a:rPr lang="en-US" dirty="0"/>
              <a:t>the layout, design, and functionality of web pages. Frontend developers use a combination of programming languages, frameworks, and libraries to create a user-friendly and visually appealing experience.</a:t>
            </a:r>
            <a:endParaRPr dirty="0"/>
          </a:p>
        </p:txBody>
      </p:sp>
      <p:pic>
        <p:nvPicPr>
          <p:cNvPr id="877" name="Google Shape;877;p40"/>
          <p:cNvPicPr preferRelativeResize="0"/>
          <p:nvPr/>
        </p:nvPicPr>
        <p:blipFill>
          <a:blip r:embed="rId3">
            <a:extLst>
              <a:ext uri="{28A0092B-C50C-407E-A947-70E740481C1C}">
                <a14:useLocalDpi xmlns:a14="http://schemas.microsoft.com/office/drawing/2010/main" val="0"/>
              </a:ext>
            </a:extLst>
          </a:blip>
          <a:stretch>
            <a:fillRect/>
          </a:stretch>
        </p:blipFill>
        <p:spPr>
          <a:xfrm>
            <a:off x="971600" y="1635646"/>
            <a:ext cx="2664296" cy="1944216"/>
          </a:xfrm>
          <a:prstGeom prst="rect">
            <a:avLst/>
          </a:prstGeom>
          <a:noFill/>
          <a:ln>
            <a:noFill/>
          </a:ln>
        </p:spPr>
      </p:pic>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#SYSTUMM !!</a:t>
            </a:r>
            <a:endParaRPr dirty="0"/>
          </a:p>
        </p:txBody>
      </p:sp>
      <p:sp>
        <p:nvSpPr>
          <p:cNvPr id="986" name="Google Shape;986;p47"/>
          <p:cNvSpPr txBox="1">
            <a:spLocks noGrp="1"/>
          </p:cNvSpPr>
          <p:nvPr>
            <p:ph type="body" idx="1"/>
          </p:nvPr>
        </p:nvSpPr>
        <p:spPr>
          <a:xfrm>
            <a:off x="720000" y="1078501"/>
            <a:ext cx="7704000" cy="385200"/>
          </a:xfrm>
          <a:prstGeom prst="rect">
            <a:avLst/>
          </a:prstGeom>
        </p:spPr>
        <p:txBody>
          <a:bodyPr spcFirstLastPara="1" wrap="square" lIns="91425" tIns="91425" rIns="91425" bIns="91425" anchor="t" anchorCtr="0">
            <a:noAutofit/>
          </a:bodyPr>
          <a:lstStyle/>
          <a:p>
            <a:pPr marL="152400" indent="0">
              <a:buNone/>
            </a:pPr>
            <a:r>
              <a:rPr lang="en-US" dirty="0"/>
              <a:t>HTML, CSS, and </a:t>
            </a:r>
            <a:r>
              <a:rPr lang="en-US" dirty="0" smtClean="0"/>
              <a:t>JavaScript –</a:t>
            </a:r>
            <a:r>
              <a:rPr lang="en-US" dirty="0"/>
              <a:t> </a:t>
            </a:r>
            <a:r>
              <a:rPr lang="en-US" dirty="0" smtClean="0"/>
              <a:t> An Overview</a:t>
            </a:r>
            <a:endParaRPr lang="en-US" dirty="0"/>
          </a:p>
        </p:txBody>
      </p:sp>
      <p:grpSp>
        <p:nvGrpSpPr>
          <p:cNvPr id="987" name="Google Shape;987;p47"/>
          <p:cNvGrpSpPr/>
          <p:nvPr/>
        </p:nvGrpSpPr>
        <p:grpSpPr>
          <a:xfrm>
            <a:off x="3620149" y="2555008"/>
            <a:ext cx="1493653" cy="1274217"/>
            <a:chOff x="3848725" y="2901875"/>
            <a:chExt cx="1641919" cy="1400700"/>
          </a:xfrm>
        </p:grpSpPr>
        <p:sp>
          <p:nvSpPr>
            <p:cNvPr id="988" name="Google Shape;988;p47"/>
            <p:cNvSpPr/>
            <p:nvPr/>
          </p:nvSpPr>
          <p:spPr>
            <a:xfrm>
              <a:off x="3848725"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89" name="Google Shape;989;p47"/>
            <p:cNvSpPr/>
            <p:nvPr/>
          </p:nvSpPr>
          <p:spPr>
            <a:xfrm>
              <a:off x="4179031"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90" name="Google Shape;990;p47"/>
            <p:cNvSpPr/>
            <p:nvPr/>
          </p:nvSpPr>
          <p:spPr>
            <a:xfrm>
              <a:off x="4509337"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91" name="Google Shape;991;p47"/>
            <p:cNvSpPr/>
            <p:nvPr/>
          </p:nvSpPr>
          <p:spPr>
            <a:xfrm>
              <a:off x="4839644"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92" name="Google Shape;992;p47"/>
          <p:cNvGrpSpPr/>
          <p:nvPr/>
        </p:nvGrpSpPr>
        <p:grpSpPr>
          <a:xfrm>
            <a:off x="6109252" y="2643758"/>
            <a:ext cx="832871" cy="649160"/>
            <a:chOff x="506225" y="1871750"/>
            <a:chExt cx="2802800" cy="2017900"/>
          </a:xfrm>
        </p:grpSpPr>
        <p:sp>
          <p:nvSpPr>
            <p:cNvPr id="993" name="Google Shape;993;p47"/>
            <p:cNvSpPr/>
            <p:nvPr/>
          </p:nvSpPr>
          <p:spPr>
            <a:xfrm>
              <a:off x="506225" y="2883925"/>
              <a:ext cx="2802800" cy="1005725"/>
            </a:xfrm>
            <a:custGeom>
              <a:avLst/>
              <a:gdLst/>
              <a:ahLst/>
              <a:cxnLst/>
              <a:rect l="l" t="t" r="r" b="b"/>
              <a:pathLst>
                <a:path w="112112" h="40229" fill="none" extrusionOk="0">
                  <a:moveTo>
                    <a:pt x="1" y="1"/>
                  </a:moveTo>
                  <a:lnTo>
                    <a:pt x="75669" y="1"/>
                  </a:lnTo>
                  <a:lnTo>
                    <a:pt x="112111" y="1"/>
                  </a:lnTo>
                  <a:cubicBezTo>
                    <a:pt x="112111" y="1"/>
                    <a:pt x="72589" y="1003"/>
                    <a:pt x="71847" y="40228"/>
                  </a:cubicBezTo>
                </a:path>
              </a:pathLst>
            </a:custGeom>
            <a:noFill/>
            <a:ln w="12050" cap="flat" cmpd="sng">
              <a:solidFill>
                <a:schemeClr val="dk1"/>
              </a:solidFill>
              <a:prstDash val="solid"/>
              <a:miter lim="3711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271750" y="1871750"/>
              <a:ext cx="1032625" cy="1014050"/>
            </a:xfrm>
            <a:custGeom>
              <a:avLst/>
              <a:gdLst/>
              <a:ahLst/>
              <a:cxnLst/>
              <a:rect l="l" t="t" r="r" b="b"/>
              <a:pathLst>
                <a:path w="41305" h="40562" fill="none" extrusionOk="0">
                  <a:moveTo>
                    <a:pt x="1077" y="0"/>
                  </a:moveTo>
                  <a:cubicBezTo>
                    <a:pt x="1077" y="0"/>
                    <a:pt x="1" y="37482"/>
                    <a:pt x="41305" y="40562"/>
                  </a:cubicBezTo>
                </a:path>
              </a:pathLst>
            </a:custGeom>
            <a:noFill/>
            <a:ln w="12050" cap="flat" cmpd="sng">
              <a:solidFill>
                <a:schemeClr val="dk1"/>
              </a:solidFill>
              <a:prstDash val="solid"/>
              <a:miter lim="3711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47"/>
          <p:cNvSpPr/>
          <p:nvPr/>
        </p:nvSpPr>
        <p:spPr>
          <a:xfrm>
            <a:off x="5365604" y="4299942"/>
            <a:ext cx="2499059" cy="90200"/>
          </a:xfrm>
          <a:custGeom>
            <a:avLst/>
            <a:gdLst/>
            <a:ahLst/>
            <a:cxnLst/>
            <a:rect l="l" t="t" r="r" b="b"/>
            <a:pathLst>
              <a:path w="152591" h="3608" fill="none" extrusionOk="0">
                <a:moveTo>
                  <a:pt x="0" y="3584"/>
                </a:moveTo>
                <a:lnTo>
                  <a:pt x="6727" y="12"/>
                </a:lnTo>
                <a:lnTo>
                  <a:pt x="13240" y="3608"/>
                </a:lnTo>
                <a:lnTo>
                  <a:pt x="19538" y="12"/>
                </a:lnTo>
                <a:lnTo>
                  <a:pt x="25777" y="3608"/>
                </a:lnTo>
                <a:lnTo>
                  <a:pt x="32206" y="12"/>
                </a:lnTo>
                <a:lnTo>
                  <a:pt x="38564" y="3608"/>
                </a:lnTo>
                <a:lnTo>
                  <a:pt x="44768" y="12"/>
                </a:lnTo>
                <a:lnTo>
                  <a:pt x="51173" y="3608"/>
                </a:lnTo>
                <a:lnTo>
                  <a:pt x="57483" y="0"/>
                </a:lnTo>
                <a:lnTo>
                  <a:pt x="63949" y="3608"/>
                </a:lnTo>
                <a:lnTo>
                  <a:pt x="70128" y="0"/>
                </a:lnTo>
                <a:lnTo>
                  <a:pt x="76438" y="3608"/>
                </a:lnTo>
                <a:lnTo>
                  <a:pt x="82796" y="0"/>
                </a:lnTo>
                <a:lnTo>
                  <a:pt x="88975" y="3608"/>
                </a:lnTo>
                <a:lnTo>
                  <a:pt x="95500" y="0"/>
                </a:lnTo>
                <a:lnTo>
                  <a:pt x="101739" y="3608"/>
                </a:lnTo>
                <a:lnTo>
                  <a:pt x="108109" y="0"/>
                </a:lnTo>
                <a:lnTo>
                  <a:pt x="114324" y="3608"/>
                </a:lnTo>
                <a:lnTo>
                  <a:pt x="120753" y="0"/>
                </a:lnTo>
                <a:lnTo>
                  <a:pt x="127075" y="3608"/>
                </a:lnTo>
                <a:lnTo>
                  <a:pt x="133445" y="12"/>
                </a:lnTo>
                <a:lnTo>
                  <a:pt x="139732" y="3608"/>
                </a:lnTo>
                <a:lnTo>
                  <a:pt x="146125" y="12"/>
                </a:lnTo>
                <a:lnTo>
                  <a:pt x="152591" y="3608"/>
                </a:lnTo>
              </a:path>
            </a:pathLst>
          </a:custGeom>
          <a:noFill/>
          <a:ln w="1487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1068725" y="2385775"/>
            <a:ext cx="2230672" cy="1612662"/>
          </a:xfrm>
          <a:custGeom>
            <a:avLst/>
            <a:gdLst/>
            <a:ahLst/>
            <a:cxnLst/>
            <a:rect l="l" t="t" r="r" b="b"/>
            <a:pathLst>
              <a:path w="61014" h="44110" extrusionOk="0">
                <a:moveTo>
                  <a:pt x="147" y="31006"/>
                </a:moveTo>
                <a:lnTo>
                  <a:pt x="1834" y="30180"/>
                </a:lnTo>
                <a:lnTo>
                  <a:pt x="1858" y="18955"/>
                </a:lnTo>
                <a:lnTo>
                  <a:pt x="334" y="17336"/>
                </a:lnTo>
                <a:lnTo>
                  <a:pt x="262" y="4429"/>
                </a:lnTo>
                <a:lnTo>
                  <a:pt x="1667" y="2072"/>
                </a:lnTo>
                <a:lnTo>
                  <a:pt x="8811" y="2072"/>
                </a:lnTo>
                <a:lnTo>
                  <a:pt x="9906" y="0"/>
                </a:lnTo>
                <a:lnTo>
                  <a:pt x="14102" y="0"/>
                </a:lnTo>
                <a:lnTo>
                  <a:pt x="15245" y="2215"/>
                </a:lnTo>
                <a:lnTo>
                  <a:pt x="20770" y="2167"/>
                </a:lnTo>
                <a:lnTo>
                  <a:pt x="22008" y="24"/>
                </a:lnTo>
                <a:lnTo>
                  <a:pt x="27128" y="48"/>
                </a:lnTo>
                <a:lnTo>
                  <a:pt x="29350" y="2977"/>
                </a:lnTo>
                <a:lnTo>
                  <a:pt x="39321" y="3024"/>
                </a:lnTo>
                <a:lnTo>
                  <a:pt x="40202" y="2120"/>
                </a:lnTo>
                <a:lnTo>
                  <a:pt x="45608" y="2143"/>
                </a:lnTo>
                <a:lnTo>
                  <a:pt x="46870" y="119"/>
                </a:lnTo>
                <a:lnTo>
                  <a:pt x="51917" y="119"/>
                </a:lnTo>
                <a:lnTo>
                  <a:pt x="53108" y="2024"/>
                </a:lnTo>
                <a:lnTo>
                  <a:pt x="60299" y="2010"/>
                </a:lnTo>
                <a:lnTo>
                  <a:pt x="60990" y="2796"/>
                </a:lnTo>
                <a:lnTo>
                  <a:pt x="61014" y="10025"/>
                </a:lnTo>
                <a:lnTo>
                  <a:pt x="59680" y="10916"/>
                </a:lnTo>
                <a:lnTo>
                  <a:pt x="59680" y="19917"/>
                </a:lnTo>
                <a:lnTo>
                  <a:pt x="60823" y="20941"/>
                </a:lnTo>
                <a:lnTo>
                  <a:pt x="60919" y="29266"/>
                </a:lnTo>
                <a:lnTo>
                  <a:pt x="59133" y="30195"/>
                </a:lnTo>
                <a:lnTo>
                  <a:pt x="59109" y="33704"/>
                </a:lnTo>
                <a:lnTo>
                  <a:pt x="60990" y="34466"/>
                </a:lnTo>
                <a:lnTo>
                  <a:pt x="60966" y="42396"/>
                </a:lnTo>
                <a:lnTo>
                  <a:pt x="59918" y="43610"/>
                </a:lnTo>
                <a:lnTo>
                  <a:pt x="54322" y="43634"/>
                </a:lnTo>
                <a:lnTo>
                  <a:pt x="53346" y="41943"/>
                </a:lnTo>
                <a:lnTo>
                  <a:pt x="45427" y="41991"/>
                </a:lnTo>
                <a:lnTo>
                  <a:pt x="43855" y="43777"/>
                </a:lnTo>
                <a:lnTo>
                  <a:pt x="34448" y="43782"/>
                </a:lnTo>
                <a:lnTo>
                  <a:pt x="33568" y="42324"/>
                </a:lnTo>
                <a:lnTo>
                  <a:pt x="20652" y="42324"/>
                </a:lnTo>
                <a:lnTo>
                  <a:pt x="19175" y="40705"/>
                </a:lnTo>
                <a:lnTo>
                  <a:pt x="13960" y="40675"/>
                </a:lnTo>
                <a:lnTo>
                  <a:pt x="12521" y="42114"/>
                </a:lnTo>
                <a:lnTo>
                  <a:pt x="7168" y="42114"/>
                </a:lnTo>
                <a:lnTo>
                  <a:pt x="5745" y="44110"/>
                </a:lnTo>
                <a:lnTo>
                  <a:pt x="2911" y="44063"/>
                </a:lnTo>
                <a:lnTo>
                  <a:pt x="0" y="40886"/>
                </a:lnTo>
                <a:close/>
              </a:path>
            </a:pathLst>
          </a:custGeom>
          <a:noFill/>
          <a:ln w="9525" cap="flat" cmpd="sng">
            <a:solidFill>
              <a:schemeClr val="lt2"/>
            </a:solidFill>
            <a:prstDash val="solid"/>
            <a:round/>
            <a:headEnd type="none" w="med" len="med"/>
            <a:tailEnd type="none" w="med" len="med"/>
          </a:ln>
        </p:spPr>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7897" r="5495"/>
          <a:stretch/>
        </p:blipFill>
        <p:spPr>
          <a:xfrm>
            <a:off x="611560" y="2385776"/>
            <a:ext cx="2687837" cy="164050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91880" y="2395071"/>
            <a:ext cx="2283770" cy="1621913"/>
          </a:xfrm>
          <a:prstGeom prst="rect">
            <a:avLst/>
          </a:prstGeom>
        </p:spPr>
      </p:pic>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4304" t="-517" r="8403" b="857"/>
          <a:stretch/>
        </p:blipFill>
        <p:spPr>
          <a:xfrm>
            <a:off x="6087116" y="2365088"/>
            <a:ext cx="2512612" cy="1618180"/>
          </a:xfrm>
          <a:prstGeom prst="rect">
            <a:avLst/>
          </a:prstGeom>
        </p:spPr>
      </p:pic>
      <p:sp>
        <p:nvSpPr>
          <p:cNvPr id="5" name="Rectangle 4"/>
          <p:cNvSpPr/>
          <p:nvPr/>
        </p:nvSpPr>
        <p:spPr>
          <a:xfrm>
            <a:off x="1475656" y="1861542"/>
            <a:ext cx="574196" cy="307777"/>
          </a:xfrm>
          <a:prstGeom prst="rect">
            <a:avLst/>
          </a:prstGeom>
        </p:spPr>
        <p:txBody>
          <a:bodyPr wrap="none">
            <a:spAutoFit/>
          </a:bodyPr>
          <a:lstStyle/>
          <a:p>
            <a:pPr lvl="0">
              <a:spcBef>
                <a:spcPts val="1000"/>
              </a:spcBef>
            </a:pPr>
            <a:r>
              <a:rPr lang="en-IN" dirty="0" smtClean="0">
                <a:solidFill>
                  <a:schemeClr val="tx1"/>
                </a:solidFill>
                <a:latin typeface="Rajdhani SemiBold"/>
                <a:ea typeface="Rajdhani SemiBold"/>
                <a:cs typeface="Rajdhani SemiBold"/>
                <a:sym typeface="Rajdhani SemiBold"/>
              </a:rPr>
              <a:t>HTML</a:t>
            </a:r>
            <a:endParaRPr lang="en-IN" dirty="0">
              <a:solidFill>
                <a:schemeClr val="tx1"/>
              </a:solidFill>
              <a:latin typeface="Rajdhani SemiBold"/>
              <a:ea typeface="Rajdhani SemiBold"/>
              <a:cs typeface="Rajdhani SemiBold"/>
              <a:sym typeface="Rajdhani SemiBold"/>
            </a:endParaRPr>
          </a:p>
        </p:txBody>
      </p:sp>
      <p:sp>
        <p:nvSpPr>
          <p:cNvPr id="43" name="Rectangle 42"/>
          <p:cNvSpPr/>
          <p:nvPr/>
        </p:nvSpPr>
        <p:spPr>
          <a:xfrm>
            <a:off x="3995937" y="1861542"/>
            <a:ext cx="1008111" cy="307777"/>
          </a:xfrm>
          <a:prstGeom prst="rect">
            <a:avLst/>
          </a:prstGeom>
        </p:spPr>
        <p:txBody>
          <a:bodyPr wrap="square">
            <a:spAutoFit/>
          </a:bodyPr>
          <a:lstStyle/>
          <a:p>
            <a:pPr lvl="0">
              <a:spcBef>
                <a:spcPts val="1000"/>
              </a:spcBef>
            </a:pPr>
            <a:r>
              <a:rPr lang="en-IN" dirty="0">
                <a:solidFill>
                  <a:schemeClr val="tx1"/>
                </a:solidFill>
                <a:latin typeface="Rajdhani SemiBold"/>
                <a:ea typeface="Rajdhani SemiBold"/>
                <a:cs typeface="Rajdhani SemiBold"/>
                <a:sym typeface="Rajdhani SemiBold"/>
              </a:rPr>
              <a:t>JavaScript</a:t>
            </a:r>
          </a:p>
        </p:txBody>
      </p:sp>
      <p:sp>
        <p:nvSpPr>
          <p:cNvPr id="44" name="Rectangle 43"/>
          <p:cNvSpPr/>
          <p:nvPr/>
        </p:nvSpPr>
        <p:spPr>
          <a:xfrm>
            <a:off x="6876256" y="1860054"/>
            <a:ext cx="988408" cy="307777"/>
          </a:xfrm>
          <a:prstGeom prst="rect">
            <a:avLst/>
          </a:prstGeom>
        </p:spPr>
        <p:txBody>
          <a:bodyPr wrap="square">
            <a:spAutoFit/>
          </a:bodyPr>
          <a:lstStyle/>
          <a:p>
            <a:pPr lvl="0">
              <a:spcBef>
                <a:spcPts val="1000"/>
              </a:spcBef>
            </a:pPr>
            <a:r>
              <a:rPr lang="en-IN" dirty="0" smtClean="0">
                <a:solidFill>
                  <a:schemeClr val="tx1"/>
                </a:solidFill>
                <a:latin typeface="Rajdhani SemiBold"/>
                <a:ea typeface="Rajdhani SemiBold"/>
                <a:cs typeface="Rajdhani SemiBold"/>
                <a:sym typeface="Rajdhani SemiBold"/>
              </a:rPr>
              <a:t>CSS</a:t>
            </a:r>
            <a:endParaRPr lang="en-IN" dirty="0">
              <a:solidFill>
                <a:schemeClr val="tx1"/>
              </a:solidFill>
              <a:latin typeface="Rajdhani SemiBold"/>
              <a:ea typeface="Rajdhani SemiBold"/>
              <a:cs typeface="Rajdhani SemiBold"/>
              <a:sym typeface="Rajdhani SemiBold"/>
            </a:endParaRPr>
          </a:p>
        </p:txBody>
      </p:sp>
    </p:spTree>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Digital Business Entity Proposal by Slidesgo">
  <a:themeElements>
    <a:clrScheme name="Simple Light">
      <a:dk1>
        <a:srgbClr val="FFFFFF"/>
      </a:dk1>
      <a:lt1>
        <a:srgbClr val="400150"/>
      </a:lt1>
      <a:dk2>
        <a:srgbClr val="110015"/>
      </a:dk2>
      <a:lt2>
        <a:srgbClr val="FA65E7"/>
      </a:lt2>
      <a:accent1>
        <a:srgbClr val="BA61EA"/>
      </a:accent1>
      <a:accent2>
        <a:srgbClr val="F4AAF5"/>
      </a:accent2>
      <a:accent3>
        <a:srgbClr val="F8D1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1094</Words>
  <Application>Microsoft Office PowerPoint</Application>
  <PresentationFormat>On-screen Show (16:9)</PresentationFormat>
  <Paragraphs>93</Paragraphs>
  <Slides>15</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Goudy Old Style</vt:lpstr>
      <vt:lpstr>Harlow Solid Italic</vt:lpstr>
      <vt:lpstr>Nunito Light</vt:lpstr>
      <vt:lpstr>Raleway</vt:lpstr>
      <vt:lpstr>Georgia</vt:lpstr>
      <vt:lpstr>Rajdhani SemiBold</vt:lpstr>
      <vt:lpstr>Inter</vt:lpstr>
      <vt:lpstr>Wingdings</vt:lpstr>
      <vt:lpstr>Digital Business Entity Proposal by Slidesgo</vt:lpstr>
      <vt:lpstr># WEB 101 : INTRO &amp; HTML5</vt:lpstr>
      <vt:lpstr>TABLE OF CONTENTS</vt:lpstr>
      <vt:lpstr>01-Introduction to Web Development:</vt:lpstr>
      <vt:lpstr>HOW IT WORKS ?</vt:lpstr>
      <vt:lpstr>Frontend  Vs Backend</vt:lpstr>
      <vt:lpstr>The Difference</vt:lpstr>
      <vt:lpstr>Backend Development Tools</vt:lpstr>
      <vt:lpstr>FRONTEND 😀</vt:lpstr>
      <vt:lpstr>#SYSTUMM !!</vt:lpstr>
      <vt:lpstr>## The HTML</vt:lpstr>
      <vt:lpstr>HTML STRUCTURE</vt:lpstr>
      <vt:lpstr>HTML STRUCTURE</vt:lpstr>
      <vt:lpstr>HTML SEMANTICS : </vt:lpstr>
      <vt:lpstr>HTML : </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WEB 101 : INTRO &amp; HTML5</dc:title>
  <dc:creator>Manish Gupta</dc:creator>
  <cp:lastModifiedBy>USER</cp:lastModifiedBy>
  <cp:revision>17</cp:revision>
  <dcterms:modified xsi:type="dcterms:W3CDTF">2023-11-04T07:27:06Z</dcterms:modified>
</cp:coreProperties>
</file>